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8"/>
  </p:notesMasterIdLst>
  <p:handoutMasterIdLst>
    <p:handoutMasterId r:id="rId27"/>
  </p:handoutMasterIdLst>
  <p:sldIdLst>
    <p:sldId id="256" r:id="rId4"/>
    <p:sldId id="751" r:id="rId5"/>
    <p:sldId id="844" r:id="rId6"/>
    <p:sldId id="279" r:id="rId7"/>
    <p:sldId id="759" r:id="rId9"/>
    <p:sldId id="760" r:id="rId10"/>
    <p:sldId id="781" r:id="rId11"/>
    <p:sldId id="829" r:id="rId12"/>
    <p:sldId id="845" r:id="rId13"/>
    <p:sldId id="896" r:id="rId14"/>
    <p:sldId id="897" r:id="rId15"/>
    <p:sldId id="899" r:id="rId16"/>
    <p:sldId id="898" r:id="rId17"/>
    <p:sldId id="900" r:id="rId18"/>
    <p:sldId id="901" r:id="rId19"/>
    <p:sldId id="902" r:id="rId20"/>
    <p:sldId id="903" r:id="rId21"/>
    <p:sldId id="904" r:id="rId22"/>
    <p:sldId id="905" r:id="rId23"/>
    <p:sldId id="906" r:id="rId24"/>
    <p:sldId id="907" r:id="rId25"/>
    <p:sldId id="270" r:id="rId26"/>
  </p:sldIdLst>
  <p:sldSz cx="12192000" cy="6858000"/>
  <p:notesSz cx="7103745" cy="10234295"/>
  <p:embeddedFontLst>
    <p:embeddedFont>
      <p:font typeface="黑体" panose="02010609060101010101" charset="-122"/>
      <p:regular r:id="rId32"/>
    </p:embeddedFont>
    <p:embeddedFont>
      <p:font typeface="微软雅黑" panose="020B0503020204020204" charset="-122"/>
      <p:regular r:id="rId33"/>
    </p:embeddedFont>
    <p:embeddedFont>
      <p:font typeface="华文细黑" panose="02010600040101010101" charset="-122"/>
      <p:regular r:id="rId34"/>
    </p:embeddedFont>
    <p:embeddedFont>
      <p:font typeface="Calibri" panose="020F0502020204030204" pitchFamily="34" charset="0"/>
      <p:regular r:id="rId35"/>
      <p:bold r:id="rId36"/>
      <p:italic r:id="rId37"/>
      <p:boldItalic r:id="rId3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21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8" Type="http://schemas.openxmlformats.org/officeDocument/2006/relationships/slideLayout" Target="../slideLayouts/slideLayout14.xml"/><Relationship Id="rId27" Type="http://schemas.openxmlformats.org/officeDocument/2006/relationships/tags" Target="../tags/tag37.xml"/><Relationship Id="rId26" Type="http://schemas.openxmlformats.org/officeDocument/2006/relationships/tags" Target="../tags/tag36.xml"/><Relationship Id="rId25" Type="http://schemas.openxmlformats.org/officeDocument/2006/relationships/tags" Target="../tags/tag35.xml"/><Relationship Id="rId24" Type="http://schemas.openxmlformats.org/officeDocument/2006/relationships/tags" Target="../tags/tag34.xml"/><Relationship Id="rId23" Type="http://schemas.openxmlformats.org/officeDocument/2006/relationships/tags" Target="../tags/tag33.xml"/><Relationship Id="rId22" Type="http://schemas.openxmlformats.org/officeDocument/2006/relationships/tags" Target="../tags/tag32.xml"/><Relationship Id="rId21" Type="http://schemas.openxmlformats.org/officeDocument/2006/relationships/tags" Target="../tags/tag31.xml"/><Relationship Id="rId20" Type="http://schemas.openxmlformats.org/officeDocument/2006/relationships/tags" Target="../tags/tag30.xml"/><Relationship Id="rId2" Type="http://schemas.openxmlformats.org/officeDocument/2006/relationships/tags" Target="../tags/tag12.xml"/><Relationship Id="rId19" Type="http://schemas.openxmlformats.org/officeDocument/2006/relationships/tags" Target="../tags/tag29.xml"/><Relationship Id="rId18" Type="http://schemas.openxmlformats.org/officeDocument/2006/relationships/tags" Target="../tags/tag28.xml"/><Relationship Id="rId17" Type="http://schemas.openxmlformats.org/officeDocument/2006/relationships/tags" Target="../tags/tag27.xml"/><Relationship Id="rId16" Type="http://schemas.openxmlformats.org/officeDocument/2006/relationships/tags" Target="../tags/tag26.xml"/><Relationship Id="rId15" Type="http://schemas.openxmlformats.org/officeDocument/2006/relationships/tags" Target="../tags/tag25.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tags" Target="../tags/tag3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7" Type="http://schemas.openxmlformats.org/officeDocument/2006/relationships/slideLayout" Target="../slideLayouts/slideLayout14.xml"/><Relationship Id="rId16" Type="http://schemas.openxmlformats.org/officeDocument/2006/relationships/tags" Target="../tags/tag54.xml"/><Relationship Id="rId15" Type="http://schemas.openxmlformats.org/officeDocument/2006/relationships/tags" Target="../tags/tag53.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14.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5" Type="http://schemas.openxmlformats.org/officeDocument/2006/relationships/slideLayout" Target="../slideLayouts/slideLayout14.xml"/><Relationship Id="rId24" Type="http://schemas.openxmlformats.org/officeDocument/2006/relationships/tags" Target="../tags/tag78.xml"/><Relationship Id="rId23" Type="http://schemas.openxmlformats.org/officeDocument/2006/relationships/tags" Target="../tags/tag77.xml"/><Relationship Id="rId22" Type="http://schemas.openxmlformats.org/officeDocument/2006/relationships/tags" Target="../tags/tag76.xml"/><Relationship Id="rId21" Type="http://schemas.openxmlformats.org/officeDocument/2006/relationships/tags" Target="../tags/tag75.xml"/><Relationship Id="rId20" Type="http://schemas.openxmlformats.org/officeDocument/2006/relationships/tags" Target="../tags/tag74.xml"/><Relationship Id="rId2" Type="http://schemas.openxmlformats.org/officeDocument/2006/relationships/tags" Target="../tags/tag56.xml"/><Relationship Id="rId19" Type="http://schemas.openxmlformats.org/officeDocument/2006/relationships/tags" Target="../tags/tag73.xml"/><Relationship Id="rId18" Type="http://schemas.openxmlformats.org/officeDocument/2006/relationships/tags" Target="../tags/tag72.xml"/><Relationship Id="rId17" Type="http://schemas.openxmlformats.org/officeDocument/2006/relationships/tags" Target="../tags/tag71.xml"/><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tags" Target="../tags/tag55.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80.xml"/><Relationship Id="rId1" Type="http://schemas.openxmlformats.org/officeDocument/2006/relationships/tags" Target="../tags/tag7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82.xml"/><Relationship Id="rId1" Type="http://schemas.openxmlformats.org/officeDocument/2006/relationships/tags" Target="../tags/tag81.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5.png"/><Relationship Id="rId2" Type="http://schemas.openxmlformats.org/officeDocument/2006/relationships/tags" Target="../tags/tag84.xml"/><Relationship Id="rId1" Type="http://schemas.openxmlformats.org/officeDocument/2006/relationships/tags" Target="../tags/tag83.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6.png"/><Relationship Id="rId2" Type="http://schemas.openxmlformats.org/officeDocument/2006/relationships/tags" Target="../tags/tag86.xml"/><Relationship Id="rId1" Type="http://schemas.openxmlformats.org/officeDocument/2006/relationships/tags" Target="../tags/tag8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8.xml"/><Relationship Id="rId1" Type="http://schemas.openxmlformats.org/officeDocument/2006/relationships/tags" Target="../tags/tag87.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tags" Target="../tags/tag8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10.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护理学基础</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894840" y="1986915"/>
            <a:ext cx="2128838" cy="1816100"/>
            <a:chOff x="2329" y="3890"/>
            <a:chExt cx="2990" cy="2918"/>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rgbClr val="359EFF"/>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359EFF"/>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359EFF"/>
                </a:solidFill>
              </a:endParaRPr>
            </a:p>
          </p:txBody>
        </p:sp>
        <p:sp>
          <p:nvSpPr>
            <p:cNvPr id="45" name="矩形 44"/>
            <p:cNvSpPr/>
            <p:nvPr>
              <p:custDataLst>
                <p:tags r:id="rId3"/>
              </p:custDataLst>
            </p:nvPr>
          </p:nvSpPr>
          <p:spPr>
            <a:xfrm>
              <a:off x="2329" y="3890"/>
              <a:ext cx="2990" cy="120"/>
            </a:xfrm>
            <a:prstGeom prst="rect">
              <a:avLst/>
            </a:prstGeom>
            <a:solidFill>
              <a:srgbClr val="359EFF"/>
            </a:solidFill>
            <a:ln w="3175">
              <a:solidFill>
                <a:srgbClr val="359E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4"/>
              </p:custDataLst>
            </p:nvPr>
          </p:nvSpPr>
          <p:spPr>
            <a:xfrm>
              <a:off x="4530" y="6224"/>
              <a:ext cx="511" cy="584"/>
            </a:xfrm>
            <a:prstGeom prst="ellipse">
              <a:avLst/>
            </a:prstGeom>
            <a:solidFill>
              <a:srgbClr val="359EFF"/>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A</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75000"/>
                      <a:lumOff val="25000"/>
                    </a:schemeClr>
                  </a:solidFill>
                  <a:latin typeface="微软雅黑" panose="020B0503020204020204" charset="-122"/>
                  <a:ea typeface="微软雅黑" panose="020B0503020204020204" charset="-122"/>
                  <a:cs typeface="+mn-cs"/>
                </a:rPr>
                <a:t>1. 准备床位　</a:t>
              </a:r>
              <a:endParaRPr lang="zh-CN" altLang="en-US" sz="1600" spc="150" noProof="1">
                <a:solidFill>
                  <a:schemeClr val="tx1">
                    <a:lumMod val="75000"/>
                    <a:lumOff val="2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5030153" y="1986915"/>
            <a:ext cx="2132012" cy="1816100"/>
            <a:chOff x="6165" y="3890"/>
            <a:chExt cx="2993" cy="2919"/>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rgbClr val="25C4FF"/>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25C4FF"/>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25C4FF"/>
                </a:solidFill>
              </a:endParaRPr>
            </a:p>
          </p:txBody>
        </p:sp>
        <p:sp>
          <p:nvSpPr>
            <p:cNvPr id="9" name="矩形 8"/>
            <p:cNvSpPr/>
            <p:nvPr>
              <p:custDataLst>
                <p:tags r:id="rId8"/>
              </p:custDataLst>
            </p:nvPr>
          </p:nvSpPr>
          <p:spPr>
            <a:xfrm>
              <a:off x="6165" y="3890"/>
              <a:ext cx="2990" cy="120"/>
            </a:xfrm>
            <a:prstGeom prst="rect">
              <a:avLst/>
            </a:prstGeom>
            <a:solidFill>
              <a:srgbClr val="25C4FF"/>
            </a:solidFill>
            <a:ln w="3175">
              <a:solidFill>
                <a:srgbClr val="25C4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10" name="椭圆 9"/>
            <p:cNvSpPr/>
            <p:nvPr>
              <p:custDataLst>
                <p:tags r:id="rId9"/>
              </p:custDataLst>
            </p:nvPr>
          </p:nvSpPr>
          <p:spPr>
            <a:xfrm>
              <a:off x="8369" y="6224"/>
              <a:ext cx="511" cy="585"/>
            </a:xfrm>
            <a:prstGeom prst="ellipse">
              <a:avLst/>
            </a:prstGeom>
            <a:solidFill>
              <a:srgbClr val="25C4FF"/>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B</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75000"/>
                      <a:lumOff val="25000"/>
                    </a:schemeClr>
                  </a:solidFill>
                  <a:latin typeface="微软雅黑" panose="020B0503020204020204" charset="-122"/>
                  <a:ea typeface="微软雅黑" panose="020B0503020204020204" charset="-122"/>
                  <a:cs typeface="+mn-cs"/>
                </a:rPr>
                <a:t>2. 做好急救准备</a:t>
              </a:r>
              <a:endParaRPr lang="zh-CN" altLang="en-US" sz="1600" spc="150" noProof="1">
                <a:solidFill>
                  <a:schemeClr val="tx1">
                    <a:lumMod val="75000"/>
                    <a:lumOff val="25000"/>
                  </a:schemeClr>
                </a:solidFill>
                <a:latin typeface="微软雅黑" panose="020B0503020204020204" charset="-122"/>
                <a:ea typeface="微软雅黑" panose="020B0503020204020204" charset="-122"/>
                <a:cs typeface="+mn-cs"/>
              </a:endParaRPr>
            </a:p>
          </p:txBody>
        </p:sp>
      </p:grpSp>
      <p:grpSp>
        <p:nvGrpSpPr>
          <p:cNvPr id="104" name="组合 103"/>
          <p:cNvGrpSpPr/>
          <p:nvPr/>
        </p:nvGrpSpPr>
        <p:grpSpPr>
          <a:xfrm>
            <a:off x="8171815" y="1986915"/>
            <a:ext cx="2128838" cy="1816100"/>
            <a:chOff x="10109" y="3890"/>
            <a:chExt cx="2990" cy="2918"/>
          </a:xfrm>
        </p:grpSpPr>
        <p:cxnSp>
          <p:nvCxnSpPr>
            <p:cNvPr id="11" name="直接连接符 10"/>
            <p:cNvCxnSpPr>
              <a:stCxn id="52" idx="3"/>
            </p:cNvCxnSpPr>
            <p:nvPr>
              <p:custDataLst>
                <p:tags r:id="rId11"/>
              </p:custDataLst>
            </p:nvPr>
          </p:nvCxnSpPr>
          <p:spPr>
            <a:xfrm flipH="1">
              <a:off x="1251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00E4FF"/>
                </a:solidFill>
              </a:endParaRPr>
            </a:p>
          </p:txBody>
        </p:sp>
        <p:sp>
          <p:nvSpPr>
            <p:cNvPr id="12" name="矩形 11"/>
            <p:cNvSpPr/>
            <p:nvPr>
              <p:custDataLst>
                <p:tags r:id="rId13"/>
              </p:custDataLst>
            </p:nvPr>
          </p:nvSpPr>
          <p:spPr>
            <a:xfrm>
              <a:off x="1010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4"/>
              </p:custDataLst>
            </p:nvPr>
          </p:nvSpPr>
          <p:spPr>
            <a:xfrm>
              <a:off x="12310" y="6224"/>
              <a:ext cx="511" cy="584"/>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nchorCtr="0"/>
            <a:p>
              <a:pPr algn="ctr" fontAlgn="base">
                <a:lnSpc>
                  <a:spcPct val="100000"/>
                </a:lnSpc>
              </a:pPr>
              <a:r>
                <a:rPr lang="en-US" altLang="zh-CN" sz="1400" b="1" strike="noStrike" noProof="1" dirty="0">
                  <a:solidFill>
                    <a:sysClr val="window" lastClr="FFFFFF"/>
                  </a:solidFill>
                  <a:latin typeface="微软雅黑" panose="020B0503020204020204" charset="-122"/>
                  <a:ea typeface="微软雅黑" panose="020B0503020204020204" charset="-122"/>
                </a:rPr>
                <a:t>C</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75000"/>
                      <a:lumOff val="25000"/>
                    </a:schemeClr>
                  </a:solidFill>
                  <a:latin typeface="微软雅黑" panose="020B0503020204020204" charset="-122"/>
                  <a:ea typeface="微软雅黑" panose="020B0503020204020204" charset="-122"/>
                  <a:cs typeface="+mn-cs"/>
                </a:rPr>
                <a:t>3. 迎接患者</a:t>
              </a:r>
              <a:endParaRPr lang="zh-CN" altLang="en-US" sz="1600" spc="150" noProof="1">
                <a:solidFill>
                  <a:schemeClr val="tx1">
                    <a:lumMod val="75000"/>
                    <a:lumOff val="25000"/>
                  </a:schemeClr>
                </a:solidFill>
                <a:latin typeface="微软雅黑" panose="020B0503020204020204" charset="-122"/>
                <a:ea typeface="微软雅黑" panose="020B0503020204020204" charset="-122"/>
                <a:cs typeface="+mn-cs"/>
              </a:endParaRPr>
            </a:p>
          </p:txBody>
        </p:sp>
      </p:grpSp>
      <p:grpSp>
        <p:nvGrpSpPr>
          <p:cNvPr id="2" name="组合 1"/>
          <p:cNvGrpSpPr/>
          <p:nvPr/>
        </p:nvGrpSpPr>
        <p:grpSpPr>
          <a:xfrm>
            <a:off x="3607118" y="4298950"/>
            <a:ext cx="2132012" cy="1816100"/>
            <a:chOff x="6165" y="3890"/>
            <a:chExt cx="2993" cy="2919"/>
          </a:xfrm>
        </p:grpSpPr>
        <p:cxnSp>
          <p:nvCxnSpPr>
            <p:cNvPr id="3" name="直接连接符 2"/>
            <p:cNvCxnSpPr>
              <a:stCxn id="4" idx="3"/>
            </p:cNvCxnSpPr>
            <p:nvPr>
              <p:custDataLst>
                <p:tags r:id="rId16"/>
              </p:custDataLst>
            </p:nvPr>
          </p:nvCxnSpPr>
          <p:spPr>
            <a:xfrm flipH="1">
              <a:off x="8573" y="5777"/>
              <a:ext cx="303" cy="475"/>
            </a:xfrm>
            <a:prstGeom prst="line">
              <a:avLst/>
            </a:prstGeom>
            <a:ln>
              <a:solidFill>
                <a:srgbClr val="25C4FF"/>
              </a:solidFill>
            </a:ln>
          </p:spPr>
          <p:style>
            <a:lnRef idx="1">
              <a:srgbClr val="1F74AD"/>
            </a:lnRef>
            <a:fillRef idx="0">
              <a:srgbClr val="1F74AD"/>
            </a:fillRef>
            <a:effectRef idx="0">
              <a:srgbClr val="1F74AD"/>
            </a:effectRef>
            <a:fontRef idx="minor">
              <a:srgbClr val="000000"/>
            </a:fontRef>
          </p:style>
        </p:cxnSp>
        <p:sp>
          <p:nvSpPr>
            <p:cNvPr id="4" name="任意多边形 3"/>
            <p:cNvSpPr/>
            <p:nvPr>
              <p:custDataLst>
                <p:tags r:id="rId1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25C4FF"/>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25C4FF"/>
                </a:solidFill>
              </a:endParaRPr>
            </a:p>
          </p:txBody>
        </p:sp>
        <p:sp>
          <p:nvSpPr>
            <p:cNvPr id="5" name="矩形 4"/>
            <p:cNvSpPr/>
            <p:nvPr>
              <p:custDataLst>
                <p:tags r:id="rId18"/>
              </p:custDataLst>
            </p:nvPr>
          </p:nvSpPr>
          <p:spPr>
            <a:xfrm>
              <a:off x="6165" y="3890"/>
              <a:ext cx="2990" cy="120"/>
            </a:xfrm>
            <a:prstGeom prst="rect">
              <a:avLst/>
            </a:prstGeom>
            <a:solidFill>
              <a:srgbClr val="25C4FF"/>
            </a:solidFill>
            <a:ln w="3175">
              <a:solidFill>
                <a:srgbClr val="25C4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 name="椭圆 5"/>
            <p:cNvSpPr/>
            <p:nvPr>
              <p:custDataLst>
                <p:tags r:id="rId19"/>
              </p:custDataLst>
            </p:nvPr>
          </p:nvSpPr>
          <p:spPr>
            <a:xfrm>
              <a:off x="8369" y="6224"/>
              <a:ext cx="511" cy="585"/>
            </a:xfrm>
            <a:prstGeom prst="ellipse">
              <a:avLst/>
            </a:prstGeom>
            <a:solidFill>
              <a:srgbClr val="25C4FF"/>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D</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13" name="文本框 12"/>
            <p:cNvSpPr txBox="1"/>
            <p:nvPr>
              <p:custDataLst>
                <p:tags r:id="rId2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75000"/>
                      <a:lumOff val="25000"/>
                    </a:schemeClr>
                  </a:solidFill>
                  <a:latin typeface="微软雅黑" panose="020B0503020204020204" charset="-122"/>
                  <a:ea typeface="微软雅黑" panose="020B0503020204020204" charset="-122"/>
                  <a:cs typeface="+mn-cs"/>
                </a:rPr>
                <a:t>4. 暂留陪人</a:t>
              </a:r>
              <a:endParaRPr lang="zh-CN" altLang="en-US" sz="1600" spc="150" noProof="1">
                <a:solidFill>
                  <a:schemeClr val="tx1">
                    <a:lumMod val="75000"/>
                    <a:lumOff val="25000"/>
                  </a:schemeClr>
                </a:solidFill>
                <a:latin typeface="微软雅黑" panose="020B0503020204020204" charset="-122"/>
                <a:ea typeface="微软雅黑" panose="020B0503020204020204" charset="-122"/>
                <a:cs typeface="+mn-cs"/>
              </a:endParaRPr>
            </a:p>
          </p:txBody>
        </p:sp>
      </p:grpSp>
      <p:grpSp>
        <p:nvGrpSpPr>
          <p:cNvPr id="14" name="组合 13"/>
          <p:cNvGrpSpPr/>
          <p:nvPr/>
        </p:nvGrpSpPr>
        <p:grpSpPr>
          <a:xfrm>
            <a:off x="7273290" y="4214495"/>
            <a:ext cx="2128838" cy="1816100"/>
            <a:chOff x="10109" y="3890"/>
            <a:chExt cx="2990" cy="2918"/>
          </a:xfrm>
        </p:grpSpPr>
        <p:cxnSp>
          <p:nvCxnSpPr>
            <p:cNvPr id="15" name="直接连接符 14"/>
            <p:cNvCxnSpPr>
              <a:stCxn id="16" idx="3"/>
            </p:cNvCxnSpPr>
            <p:nvPr>
              <p:custDataLst>
                <p:tags r:id="rId21"/>
              </p:custDataLst>
            </p:nvPr>
          </p:nvCxnSpPr>
          <p:spPr>
            <a:xfrm flipH="1">
              <a:off x="1251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16" name="任意多边形 15"/>
            <p:cNvSpPr/>
            <p:nvPr>
              <p:custDataLst>
                <p:tags r:id="rId2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00E4FF"/>
                </a:solidFill>
              </a:endParaRPr>
            </a:p>
          </p:txBody>
        </p:sp>
        <p:sp>
          <p:nvSpPr>
            <p:cNvPr id="17" name="矩形 16"/>
            <p:cNvSpPr/>
            <p:nvPr>
              <p:custDataLst>
                <p:tags r:id="rId23"/>
              </p:custDataLst>
            </p:nvPr>
          </p:nvSpPr>
          <p:spPr>
            <a:xfrm>
              <a:off x="1010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18" name="椭圆 17"/>
            <p:cNvSpPr/>
            <p:nvPr>
              <p:custDataLst>
                <p:tags r:id="rId24"/>
              </p:custDataLst>
            </p:nvPr>
          </p:nvSpPr>
          <p:spPr>
            <a:xfrm>
              <a:off x="12310" y="6224"/>
              <a:ext cx="511" cy="584"/>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nchorCtr="0"/>
            <a:p>
              <a:pPr algn="ctr" fontAlgn="base">
                <a:lnSpc>
                  <a:spcPct val="100000"/>
                </a:lnSpc>
              </a:pPr>
              <a:r>
                <a:rPr lang="en-US" altLang="zh-CN" sz="1400" b="1" strike="noStrike" noProof="1" dirty="0">
                  <a:solidFill>
                    <a:sysClr val="window" lastClr="FFFFFF"/>
                  </a:solidFill>
                  <a:latin typeface="微软雅黑" panose="020B0503020204020204" charset="-122"/>
                  <a:ea typeface="微软雅黑" panose="020B0503020204020204" charset="-122"/>
                </a:rPr>
                <a:t>E</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19" name="文本框 18"/>
            <p:cNvSpPr txBox="1"/>
            <p:nvPr>
              <p:custDataLst>
                <p:tags r:id="rId2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75000"/>
                      <a:lumOff val="25000"/>
                    </a:schemeClr>
                  </a:solidFill>
                  <a:latin typeface="微软雅黑" panose="020B0503020204020204" charset="-122"/>
                  <a:ea typeface="微软雅黑" panose="020B0503020204020204" charset="-122"/>
                  <a:cs typeface="+mn-cs"/>
                </a:rPr>
                <a:t>5. 配合抢救</a:t>
              </a:r>
              <a:endParaRPr lang="zh-CN" altLang="en-US" sz="1600" spc="150" noProof="1">
                <a:solidFill>
                  <a:schemeClr val="tx1">
                    <a:lumMod val="75000"/>
                    <a:lumOff val="25000"/>
                  </a:schemeClr>
                </a:solidFill>
                <a:latin typeface="微软雅黑" panose="020B0503020204020204" charset="-122"/>
                <a:ea typeface="微软雅黑" panose="020B0503020204020204" charset="-122"/>
                <a:cs typeface="+mn-cs"/>
              </a:endParaRPr>
            </a:p>
          </p:txBody>
        </p:sp>
      </p:grpSp>
      <p:sp>
        <p:nvSpPr>
          <p:cNvPr id="23" name="Title 6"/>
          <p:cNvSpPr txBox="1"/>
          <p:nvPr>
            <p:custDataLst>
              <p:tags r:id="rId26"/>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一、护理学的形成</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948690" y="1021715"/>
            <a:ext cx="4025900" cy="368300"/>
          </a:xfrm>
          <a:prstGeom prst="rect">
            <a:avLst/>
          </a:prstGeom>
          <a:noFill/>
        </p:spPr>
        <p:txBody>
          <a:bodyPr wrap="square" rtlCol="0">
            <a:spAutoFit/>
          </a:bodyPr>
          <a:p>
            <a:r>
              <a:rPr lang="zh-CN" altLang="en-US" b="1"/>
              <a:t>（二）急诊、危重患者的入院护理</a:t>
            </a:r>
            <a:endParaRPr lang="zh-CN" altLang="en-US" b="1"/>
          </a:p>
        </p:txBody>
      </p:sp>
    </p:spTree>
    <p:custDataLst>
      <p:tags r:id="rId2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ppt_x</p:attrName>
                                        </p:attrNameLst>
                                      </p:cBhvr>
                                      <p:tavLst>
                                        <p:tav tm="0">
                                          <p:val>
                                            <p:strVal val="#ppt_x"/>
                                          </p:val>
                                        </p:tav>
                                        <p:tav tm="100000">
                                          <p:val>
                                            <p:strVal val="#ppt_x"/>
                                          </p:val>
                                        </p:tav>
                                      </p:tavLst>
                                    </p:anim>
                                    <p:anim calcmode="lin" valueType="num">
                                      <p:cBhvr>
                                        <p:cTn id="3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三、分级护理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036435" y="1721485"/>
            <a:ext cx="3777615" cy="46615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（一）分级护理</a:t>
            </a:r>
            <a:endParaRPr lang="zh-CN" altLang="en-US" b="1"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分级护理是指根据患者病情的轻、重、缓、急以及生</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活自理能力，确定并实施不同级别的护理，共分为四个级别：特级护理、一级护理、二级护理和三级护理。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（二）分级护理的内容</a:t>
            </a:r>
            <a:endParaRPr lang="zh-CN" altLang="en-US" b="1"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护理级别应根据病情变化进行动态调整。分级依据与护理要点见表 4-1。</a:t>
            </a:r>
            <a:endParaRPr lang="zh-CN" altLang="en-US" dirty="0">
              <a:latin typeface="微软雅黑" panose="020B0503020204020204" charset="-122"/>
              <a:ea typeface="微软雅黑" panose="020B0503020204020204" charset="-122"/>
            </a:endParaRPr>
          </a:p>
        </p:txBody>
      </p:sp>
      <p:grpSp>
        <p:nvGrpSpPr>
          <p:cNvPr id="8" name="组合 7"/>
          <p:cNvGrpSpPr/>
          <p:nvPr/>
        </p:nvGrpSpPr>
        <p:grpSpPr>
          <a:xfrm>
            <a:off x="1003300" y="1226185"/>
            <a:ext cx="5200650" cy="5152390"/>
            <a:chOff x="2199" y="1871"/>
            <a:chExt cx="8190" cy="8114"/>
          </a:xfrm>
        </p:grpSpPr>
        <p:pic>
          <p:nvPicPr>
            <p:cNvPr id="3" name="图片 2"/>
            <p:cNvPicPr>
              <a:picLocks noChangeAspect="1"/>
            </p:cNvPicPr>
            <p:nvPr/>
          </p:nvPicPr>
          <p:blipFill>
            <a:blip r:embed="rId2"/>
            <a:stretch>
              <a:fillRect/>
            </a:stretch>
          </p:blipFill>
          <p:spPr>
            <a:xfrm>
              <a:off x="2199" y="1871"/>
              <a:ext cx="8190" cy="3480"/>
            </a:xfrm>
            <a:prstGeom prst="rect">
              <a:avLst/>
            </a:prstGeom>
          </p:spPr>
        </p:pic>
        <p:pic>
          <p:nvPicPr>
            <p:cNvPr id="7" name="图片 6"/>
            <p:cNvPicPr>
              <a:picLocks noChangeAspect="1"/>
            </p:cNvPicPr>
            <p:nvPr/>
          </p:nvPicPr>
          <p:blipFill>
            <a:blip r:embed="rId3"/>
            <a:stretch>
              <a:fillRect/>
            </a:stretch>
          </p:blipFill>
          <p:spPr>
            <a:xfrm>
              <a:off x="2244" y="5260"/>
              <a:ext cx="8055" cy="4725"/>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184721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出院患者的护理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 name="组合 23"/>
          <p:cNvGrpSpPr/>
          <p:nvPr/>
        </p:nvGrpSpPr>
        <p:grpSpPr>
          <a:xfrm>
            <a:off x="1025525" y="1928813"/>
            <a:ext cx="10144125" cy="4008437"/>
            <a:chOff x="2292" y="3490"/>
            <a:chExt cx="14616" cy="6116"/>
          </a:xfrm>
        </p:grpSpPr>
        <p:cxnSp>
          <p:nvCxnSpPr>
            <p:cNvPr id="10" name="直接箭头连接符 9"/>
            <p:cNvCxnSpPr/>
            <p:nvPr>
              <p:custDataLst>
                <p:tags r:id="rId1"/>
              </p:custDataLst>
            </p:nvPr>
          </p:nvCxnSpPr>
          <p:spPr>
            <a:xfrm>
              <a:off x="2292" y="6548"/>
              <a:ext cx="14616" cy="0"/>
            </a:xfrm>
            <a:prstGeom prst="straightConnector1">
              <a:avLst/>
            </a:prstGeom>
            <a:ln w="25400">
              <a:solidFill>
                <a:srgbClr val="2196F3"/>
              </a:solidFill>
              <a:tailEnd type="triangle"/>
            </a:ln>
          </p:spPr>
          <p:style>
            <a:lnRef idx="1">
              <a:srgbClr val="2196F3"/>
            </a:lnRef>
            <a:fillRef idx="0">
              <a:srgbClr val="2196F3"/>
            </a:fillRef>
            <a:effectRef idx="0">
              <a:srgbClr val="2196F3"/>
            </a:effectRef>
            <a:fontRef idx="minor">
              <a:srgbClr val="222222"/>
            </a:fontRef>
          </p:style>
        </p:cxnSp>
        <p:cxnSp>
          <p:nvCxnSpPr>
            <p:cNvPr id="11" name="直接箭头连接符 10"/>
            <p:cNvCxnSpPr/>
            <p:nvPr>
              <p:custDataLst>
                <p:tags r:id="rId2"/>
              </p:custDataLst>
            </p:nvPr>
          </p:nvCxnSpPr>
          <p:spPr>
            <a:xfrm flipV="1">
              <a:off x="9600" y="3490"/>
              <a:ext cx="0" cy="6116"/>
            </a:xfrm>
            <a:prstGeom prst="straightConnector1">
              <a:avLst/>
            </a:prstGeom>
            <a:ln w="25400">
              <a:solidFill>
                <a:srgbClr val="2196F3"/>
              </a:solidFill>
              <a:tailEnd type="triangle"/>
            </a:ln>
          </p:spPr>
          <p:style>
            <a:lnRef idx="1">
              <a:srgbClr val="2196F3"/>
            </a:lnRef>
            <a:fillRef idx="0">
              <a:srgbClr val="2196F3"/>
            </a:fillRef>
            <a:effectRef idx="0">
              <a:srgbClr val="2196F3"/>
            </a:effectRef>
            <a:fontRef idx="minor">
              <a:srgbClr val="222222"/>
            </a:fontRef>
          </p:style>
        </p:cxnSp>
        <p:sp>
          <p:nvSpPr>
            <p:cNvPr id="12" name="矩形 11"/>
            <p:cNvSpPr/>
            <p:nvPr>
              <p:custDataLst>
                <p:tags r:id="rId3"/>
              </p:custDataLst>
            </p:nvPr>
          </p:nvSpPr>
          <p:spPr>
            <a:xfrm>
              <a:off x="3010" y="3846"/>
              <a:ext cx="5759" cy="2184"/>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kumimoji="1" lang="zh-CN" altLang="en-US" strike="noStrike" noProof="1">
                <a:latin typeface="微软雅黑" panose="020B0503020204020204" charset="-122"/>
                <a:ea typeface="微软雅黑" panose="020B0503020204020204" charset="-122"/>
              </a:endParaRPr>
            </a:p>
          </p:txBody>
        </p:sp>
        <p:sp>
          <p:nvSpPr>
            <p:cNvPr id="13" name="文本框 12"/>
            <p:cNvSpPr txBox="1"/>
            <p:nvPr>
              <p:custDataLst>
                <p:tags r:id="rId4"/>
              </p:custDataLst>
            </p:nvPr>
          </p:nvSpPr>
          <p:spPr>
            <a:xfrm>
              <a:off x="3317" y="3846"/>
              <a:ext cx="4492" cy="657"/>
            </a:xfrm>
            <a:prstGeom prst="rect">
              <a:avLst/>
            </a:prstGeom>
            <a:noFill/>
          </p:spPr>
          <p:txBody>
            <a:bodyPr wrap="square" bIns="0" rtlCol="0" anchor="b" anchorCtr="0">
              <a:noAutofit/>
            </a:bodyPr>
            <a:p>
              <a:pPr algn="just">
                <a:lnSpc>
                  <a:spcPct val="120000"/>
                </a:lnSpc>
              </a:pPr>
              <a:r>
                <a:rPr sz="1600" b="1" spc="200" noProof="1" dirty="0">
                  <a:solidFill>
                    <a:srgbClr val="2E75B6"/>
                  </a:solidFill>
                  <a:latin typeface="微软雅黑" panose="020B0503020204020204" charset="-122"/>
                  <a:ea typeface="微软雅黑" panose="020B0503020204020204" charset="-122"/>
                  <a:cs typeface="+mn-cs"/>
                  <a:sym typeface="+mn-ea"/>
                </a:rPr>
                <a:t>（一）通知患者和家属</a:t>
              </a:r>
              <a:endParaRPr sz="1600" b="1" spc="200" noProof="1" dirty="0">
                <a:solidFill>
                  <a:srgbClr val="2E75B6"/>
                </a:solidFill>
                <a:latin typeface="微软雅黑" panose="020B0503020204020204" charset="-122"/>
                <a:ea typeface="微软雅黑" panose="020B0503020204020204" charset="-122"/>
                <a:cs typeface="+mn-cs"/>
                <a:sym typeface="+mn-ea"/>
              </a:endParaRPr>
            </a:p>
          </p:txBody>
        </p:sp>
        <p:sp>
          <p:nvSpPr>
            <p:cNvPr id="14" name="文本框 13"/>
            <p:cNvSpPr txBox="1"/>
            <p:nvPr>
              <p:custDataLst>
                <p:tags r:id="rId5"/>
              </p:custDataLst>
            </p:nvPr>
          </p:nvSpPr>
          <p:spPr>
            <a:xfrm>
              <a:off x="3318" y="4545"/>
              <a:ext cx="5304" cy="1426"/>
            </a:xfrm>
            <a:prstGeom prst="rect">
              <a:avLst/>
            </a:prstGeom>
            <a:noFill/>
          </p:spPr>
          <p:txBody>
            <a:bodyPr wrap="square" rtlCol="0">
              <a:normAutofit/>
            </a:bodyPr>
            <a:p>
              <a:pPr marR="0" algn="just" defTabSz="914400">
                <a:lnSpc>
                  <a:spcPct val="120000"/>
                </a:lnSpc>
                <a:buClrTx/>
                <a:buSzTx/>
                <a:buFontTx/>
                <a:defRPr/>
              </a:pPr>
              <a:r>
                <a:rPr lang="zh-CN" altLang="en-US" sz="1400" b="0" spc="15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护士根据医嘱，将出院日期、时间通知患者及家属，协助做好出院准备。</a:t>
              </a:r>
              <a:endParaRPr lang="zh-CN" altLang="en-US" sz="1400" b="0" spc="15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6" name="矩形 15"/>
            <p:cNvSpPr/>
            <p:nvPr>
              <p:custDataLst>
                <p:tags r:id="rId6"/>
              </p:custDataLst>
            </p:nvPr>
          </p:nvSpPr>
          <p:spPr>
            <a:xfrm>
              <a:off x="10429" y="3846"/>
              <a:ext cx="5759" cy="2184"/>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kumimoji="1" lang="zh-CN" altLang="en-US" strike="noStrike" noProof="1">
                <a:latin typeface="微软雅黑" panose="020B0503020204020204" charset="-122"/>
                <a:ea typeface="微软雅黑" panose="020B0503020204020204" charset="-122"/>
              </a:endParaRPr>
            </a:p>
          </p:txBody>
        </p:sp>
        <p:sp>
          <p:nvSpPr>
            <p:cNvPr id="17" name="文本框 16"/>
            <p:cNvSpPr txBox="1"/>
            <p:nvPr>
              <p:custDataLst>
                <p:tags r:id="rId7"/>
              </p:custDataLst>
            </p:nvPr>
          </p:nvSpPr>
          <p:spPr>
            <a:xfrm>
              <a:off x="10735" y="3846"/>
              <a:ext cx="3374" cy="657"/>
            </a:xfrm>
            <a:prstGeom prst="rect">
              <a:avLst/>
            </a:prstGeom>
            <a:noFill/>
          </p:spPr>
          <p:txBody>
            <a:bodyPr wrap="square" bIns="0" rtlCol="0" anchor="b" anchorCtr="0">
              <a:normAutofit/>
            </a:bodyPr>
            <a:p>
              <a:pPr marL="360045" indent="-360045" algn="just" fontAlgn="ctr">
                <a:lnSpc>
                  <a:spcPct val="140000"/>
                </a:lnSpc>
                <a:spcBef>
                  <a:spcPts val="1000"/>
                </a:spcBef>
                <a:spcAft>
                  <a:spcPts val="0"/>
                </a:spcAft>
                <a:buSzPct val="100000"/>
                <a:buFont typeface="Wingdings" panose="05000000000000000000" charset="0"/>
              </a:pPr>
              <a:r>
                <a:rPr sz="1600" b="1" spc="200" noProof="1" dirty="0">
                  <a:solidFill>
                    <a:srgbClr val="2E75B6"/>
                  </a:solidFill>
                  <a:latin typeface="微软雅黑" panose="020B0503020204020204" charset="-122"/>
                  <a:ea typeface="微软雅黑" panose="020B0503020204020204" charset="-122"/>
                  <a:cs typeface="+mn-cs"/>
                  <a:sym typeface="+mn-ea"/>
                </a:rPr>
                <a:t>（二）做好心理护理</a:t>
              </a:r>
              <a:endParaRPr sz="1600" b="1" spc="200" noProof="1" dirty="0">
                <a:solidFill>
                  <a:srgbClr val="2E75B6"/>
                </a:solidFill>
                <a:latin typeface="微软雅黑" panose="020B0503020204020204" charset="-122"/>
                <a:ea typeface="微软雅黑" panose="020B0503020204020204" charset="-122"/>
                <a:cs typeface="+mn-cs"/>
                <a:sym typeface="+mn-ea"/>
              </a:endParaRPr>
            </a:p>
          </p:txBody>
        </p:sp>
        <p:sp>
          <p:nvSpPr>
            <p:cNvPr id="18" name="文本框 17"/>
            <p:cNvSpPr txBox="1"/>
            <p:nvPr>
              <p:custDataLst>
                <p:tags r:id="rId8"/>
              </p:custDataLst>
            </p:nvPr>
          </p:nvSpPr>
          <p:spPr>
            <a:xfrm>
              <a:off x="10736" y="4545"/>
              <a:ext cx="5405" cy="1297"/>
            </a:xfrm>
            <a:prstGeom prst="rect">
              <a:avLst/>
            </a:prstGeom>
            <a:noFill/>
          </p:spPr>
          <p:txBody>
            <a:bodyPr wrap="square" rtlCol="0">
              <a:normAutofit lnSpcReduction="10000"/>
            </a:bodyPr>
            <a:p>
              <a:pPr algn="just">
                <a:lnSpc>
                  <a:spcPct val="120000"/>
                </a:lnSpc>
                <a:buFont typeface="Arial" panose="020B0604020202020204" pitchFamily="34" charset="0"/>
              </a:pPr>
              <a:r>
                <a:rPr lang="zh-CN" altLang="en-US" sz="1400" b="0" spc="15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注意患者的情绪变化并给予安慰及鼓励，以增进其信心，减轻对离院的恐惧与焦虑。</a:t>
              </a:r>
              <a:endParaRPr lang="zh-CN" altLang="en-US" sz="1400" b="0" spc="15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29" name="矩形 28"/>
            <p:cNvSpPr/>
            <p:nvPr>
              <p:custDataLst>
                <p:tags r:id="rId9"/>
              </p:custDataLst>
            </p:nvPr>
          </p:nvSpPr>
          <p:spPr>
            <a:xfrm>
              <a:off x="3010" y="7100"/>
              <a:ext cx="5759" cy="2184"/>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kumimoji="1" lang="zh-CN" altLang="en-US" strike="noStrike" noProof="1">
                <a:latin typeface="微软雅黑" panose="020B0503020204020204" charset="-122"/>
                <a:ea typeface="微软雅黑" panose="020B0503020204020204" charset="-122"/>
              </a:endParaRPr>
            </a:p>
          </p:txBody>
        </p:sp>
        <p:sp>
          <p:nvSpPr>
            <p:cNvPr id="30" name="文本框 29"/>
            <p:cNvSpPr txBox="1"/>
            <p:nvPr>
              <p:custDataLst>
                <p:tags r:id="rId10"/>
              </p:custDataLst>
            </p:nvPr>
          </p:nvSpPr>
          <p:spPr>
            <a:xfrm>
              <a:off x="3317" y="6560"/>
              <a:ext cx="3374" cy="657"/>
            </a:xfrm>
            <a:prstGeom prst="rect">
              <a:avLst/>
            </a:prstGeom>
            <a:noFill/>
          </p:spPr>
          <p:txBody>
            <a:bodyPr wrap="square" bIns="0" rtlCol="0" anchor="b" anchorCtr="0">
              <a:normAutofit/>
            </a:bodyPr>
            <a:p>
              <a:pPr algn="just">
                <a:lnSpc>
                  <a:spcPct val="120000"/>
                </a:lnSpc>
              </a:pPr>
              <a:r>
                <a:rPr kumimoji="1" lang="zh-CN" altLang="en-US" sz="1600" b="1" spc="200" noProof="1" dirty="0">
                  <a:solidFill>
                    <a:srgbClr val="2E75B6"/>
                  </a:solidFill>
                  <a:latin typeface="微软雅黑" panose="020B0503020204020204" charset="-122"/>
                  <a:ea typeface="微软雅黑" panose="020B0503020204020204" charset="-122"/>
                  <a:cs typeface="+mn-cs"/>
                </a:rPr>
                <a:t>（三）出院健康教育</a:t>
              </a:r>
              <a:endParaRPr kumimoji="1" lang="zh-CN" altLang="en-US" sz="1600" b="1" spc="200" noProof="1" dirty="0">
                <a:solidFill>
                  <a:srgbClr val="2E75B6"/>
                </a:solidFill>
                <a:latin typeface="微软雅黑" panose="020B0503020204020204" charset="-122"/>
                <a:ea typeface="微软雅黑" panose="020B0503020204020204" charset="-122"/>
                <a:cs typeface="+mn-cs"/>
              </a:endParaRPr>
            </a:p>
          </p:txBody>
        </p:sp>
        <p:sp>
          <p:nvSpPr>
            <p:cNvPr id="31" name="文本框 30"/>
            <p:cNvSpPr txBox="1"/>
            <p:nvPr>
              <p:custDataLst>
                <p:tags r:id="rId11"/>
              </p:custDataLst>
            </p:nvPr>
          </p:nvSpPr>
          <p:spPr>
            <a:xfrm>
              <a:off x="3318" y="7259"/>
              <a:ext cx="5304" cy="1426"/>
            </a:xfrm>
            <a:prstGeom prst="rect">
              <a:avLst/>
            </a:prstGeom>
            <a:noFill/>
          </p:spPr>
          <p:txBody>
            <a:bodyPr wrap="square" rtlCol="0">
              <a:noAutofit/>
            </a:bodyPr>
            <a:p>
              <a:pPr algn="just">
                <a:lnSpc>
                  <a:spcPct val="120000"/>
                </a:lnSpc>
                <a:buFont typeface="Arial" panose="020B0604020202020204" pitchFamily="34" charset="0"/>
              </a:pPr>
              <a:r>
                <a:rPr kumimoji="1" lang="zh-CN" altLang="en-US" sz="1400" b="0" spc="150" noProof="1" dirty="0">
                  <a:solidFill>
                    <a:srgbClr val="222222">
                      <a:lumMod val="75000"/>
                      <a:lumOff val="25000"/>
                    </a:srgbClr>
                  </a:solidFill>
                  <a:latin typeface="微软雅黑" panose="020B0503020204020204" charset="-122"/>
                  <a:ea typeface="微软雅黑" panose="020B0503020204020204" charset="-122"/>
                  <a:cs typeface="+mn-cs"/>
                </a:rPr>
                <a:t>分析患者出院后的生理、心理、社会需要，根据病情向患者或家属进行有关的健康教育，如心理调适、饮食调理、康复治疗、定期复查、卫生习惯等注意事项，必要时为患者提供书面材料。</a:t>
              </a:r>
              <a:endParaRPr kumimoji="1" lang="zh-CN" altLang="en-US" sz="1400" b="0" spc="150" noProof="1" dirty="0">
                <a:solidFill>
                  <a:srgbClr val="222222">
                    <a:lumMod val="75000"/>
                    <a:lumOff val="25000"/>
                  </a:srgbClr>
                </a:solidFill>
                <a:latin typeface="微软雅黑" panose="020B0503020204020204" charset="-122"/>
                <a:ea typeface="微软雅黑" panose="020B0503020204020204" charset="-122"/>
                <a:cs typeface="+mn-cs"/>
              </a:endParaRPr>
            </a:p>
          </p:txBody>
        </p:sp>
        <p:sp>
          <p:nvSpPr>
            <p:cNvPr id="25" name="矩形 24"/>
            <p:cNvSpPr/>
            <p:nvPr>
              <p:custDataLst>
                <p:tags r:id="rId12"/>
              </p:custDataLst>
            </p:nvPr>
          </p:nvSpPr>
          <p:spPr>
            <a:xfrm>
              <a:off x="10429" y="7100"/>
              <a:ext cx="5759" cy="2184"/>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kumimoji="1" lang="zh-CN" altLang="en-US" strike="noStrike" noProof="1">
                <a:latin typeface="微软雅黑" panose="020B0503020204020204" charset="-122"/>
                <a:ea typeface="微软雅黑" panose="020B0503020204020204" charset="-122"/>
              </a:endParaRPr>
            </a:p>
          </p:txBody>
        </p:sp>
        <p:sp>
          <p:nvSpPr>
            <p:cNvPr id="26" name="文本框 25"/>
            <p:cNvSpPr txBox="1"/>
            <p:nvPr>
              <p:custDataLst>
                <p:tags r:id="rId13"/>
              </p:custDataLst>
            </p:nvPr>
          </p:nvSpPr>
          <p:spPr>
            <a:xfrm>
              <a:off x="10735" y="7100"/>
              <a:ext cx="3374" cy="657"/>
            </a:xfrm>
            <a:prstGeom prst="rect">
              <a:avLst/>
            </a:prstGeom>
            <a:noFill/>
          </p:spPr>
          <p:txBody>
            <a:bodyPr wrap="square" bIns="0" rtlCol="0" anchor="b" anchorCtr="0">
              <a:normAutofit/>
            </a:bodyPr>
            <a:p>
              <a:pPr algn="just">
                <a:lnSpc>
                  <a:spcPct val="120000"/>
                </a:lnSpc>
              </a:pPr>
              <a:r>
                <a:rPr kumimoji="1" lang="zh-CN" altLang="en-US" sz="1600" b="1" spc="200" noProof="1" dirty="0">
                  <a:solidFill>
                    <a:srgbClr val="2E75B6"/>
                  </a:solidFill>
                  <a:latin typeface="微软雅黑" panose="020B0503020204020204" charset="-122"/>
                  <a:ea typeface="微软雅黑" panose="020B0503020204020204" charset="-122"/>
                  <a:cs typeface="+mn-cs"/>
                </a:rPr>
                <a:t>（四）征求意见</a:t>
              </a:r>
              <a:endParaRPr kumimoji="1" lang="zh-CN" altLang="en-US" sz="1600" b="1" spc="200" noProof="1" dirty="0">
                <a:solidFill>
                  <a:srgbClr val="2E75B6"/>
                </a:solidFill>
                <a:latin typeface="微软雅黑" panose="020B0503020204020204" charset="-122"/>
                <a:ea typeface="微软雅黑" panose="020B0503020204020204" charset="-122"/>
                <a:cs typeface="+mn-cs"/>
              </a:endParaRPr>
            </a:p>
          </p:txBody>
        </p:sp>
        <p:sp>
          <p:nvSpPr>
            <p:cNvPr id="27" name="文本框 26"/>
            <p:cNvSpPr txBox="1"/>
            <p:nvPr>
              <p:custDataLst>
                <p:tags r:id="rId14"/>
              </p:custDataLst>
            </p:nvPr>
          </p:nvSpPr>
          <p:spPr>
            <a:xfrm>
              <a:off x="10736" y="7799"/>
              <a:ext cx="5405" cy="1297"/>
            </a:xfrm>
            <a:prstGeom prst="rect">
              <a:avLst/>
            </a:prstGeom>
            <a:noFill/>
          </p:spPr>
          <p:txBody>
            <a:bodyPr wrap="square" rtlCol="0">
              <a:normAutofit lnSpcReduction="10000"/>
            </a:bodyPr>
            <a:p>
              <a:pPr algn="just">
                <a:lnSpc>
                  <a:spcPct val="120000"/>
                </a:lnSpc>
                <a:buFont typeface="Arial" panose="020B0604020202020204" pitchFamily="34" charset="0"/>
              </a:pPr>
              <a:r>
                <a:rPr kumimoji="1" lang="zh-CN" altLang="en-US" sz="1400" b="0" spc="150" noProof="1" dirty="0">
                  <a:solidFill>
                    <a:srgbClr val="222222">
                      <a:lumMod val="75000"/>
                      <a:lumOff val="25000"/>
                    </a:srgbClr>
                  </a:solidFill>
                  <a:latin typeface="微软雅黑" panose="020B0503020204020204" charset="-122"/>
                  <a:ea typeface="微软雅黑" panose="020B0503020204020204" charset="-122"/>
                  <a:cs typeface="+mn-cs"/>
                </a:rPr>
                <a:t>征求患者对医院工作的意见，以便不断提高医疗护理工作的质量。</a:t>
              </a:r>
              <a:endParaRPr kumimoji="1" lang="zh-CN" altLang="en-US" sz="1400" b="0" spc="150" noProof="1" dirty="0">
                <a:solidFill>
                  <a:srgbClr val="222222">
                    <a:lumMod val="75000"/>
                    <a:lumOff val="25000"/>
                  </a:srgbClr>
                </a:solidFill>
                <a:latin typeface="微软雅黑" panose="020B0503020204020204" charset="-122"/>
                <a:ea typeface="微软雅黑" panose="020B0503020204020204" charset="-122"/>
                <a:cs typeface="+mn-cs"/>
              </a:endParaRPr>
            </a:p>
          </p:txBody>
        </p:sp>
      </p:grpSp>
      <p:sp>
        <p:nvSpPr>
          <p:cNvPr id="23" name="Title 6"/>
          <p:cNvSpPr txBox="1"/>
          <p:nvPr>
            <p:custDataLst>
              <p:tags r:id="rId15"/>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一、出院前护理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ox(in)">
                                      <p:cBhvr>
                                        <p:cTn id="7"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4872038" y="2097405"/>
            <a:ext cx="5976937" cy="741363"/>
            <a:chOff x="7657" y="3811"/>
            <a:chExt cx="9414" cy="1166"/>
          </a:xfrm>
        </p:grpSpPr>
        <p:sp>
          <p:nvSpPr>
            <p:cNvPr id="6" name="任意多边形 5"/>
            <p:cNvSpPr/>
            <p:nvPr>
              <p:custDataLst>
                <p:tags r:id="rId1"/>
              </p:custDataLst>
            </p:nvPr>
          </p:nvSpPr>
          <p:spPr>
            <a:xfrm>
              <a:off x="7657" y="3984"/>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lumMod val="75000"/>
              </a:schemeClr>
            </a:solidFill>
            <a:ln w="12700" cap="flat">
              <a:noFill/>
              <a:miter lim="400000"/>
            </a:ln>
            <a:effectLst/>
          </p:spPr>
          <p:txBody>
            <a:bodyPr anchor="ctr" anchorCtr="0"/>
            <a:p>
              <a:pPr algn="ctr" fontAlgn="base">
                <a:lnSpc>
                  <a:spcPct val="130000"/>
                </a:lnSpc>
              </a:pPr>
              <a:r>
                <a:rPr lang="en-US" sz="1600" b="1" strike="noStrike" spc="100" noProof="1">
                  <a:solidFill>
                    <a:schemeClr val="bg1"/>
                  </a:solidFill>
                  <a:latin typeface="微软雅黑" panose="020B0503020204020204" charset="-122"/>
                  <a:ea typeface="微软雅黑" panose="020B0503020204020204" charset="-122"/>
                  <a:cs typeface="+mn-cs"/>
                </a:rPr>
                <a:t>1</a:t>
              </a:r>
              <a:endParaRPr lang="en-US" sz="1600" b="1" strike="noStrike" spc="100" noProof="1">
                <a:solidFill>
                  <a:schemeClr val="bg1"/>
                </a:solidFill>
                <a:latin typeface="微软雅黑" panose="020B0503020204020204" charset="-122"/>
                <a:ea typeface="微软雅黑" panose="020B0503020204020204" charset="-122"/>
              </a:endParaRPr>
            </a:p>
          </p:txBody>
        </p:sp>
        <p:sp>
          <p:nvSpPr>
            <p:cNvPr id="7" name="矩形 6"/>
            <p:cNvSpPr/>
            <p:nvPr>
              <p:custDataLst>
                <p:tags r:id="rId2"/>
              </p:custDataLst>
            </p:nvPr>
          </p:nvSpPr>
          <p:spPr>
            <a:xfrm>
              <a:off x="8523" y="3811"/>
              <a:ext cx="8548" cy="1167"/>
            </a:xfrm>
            <a:prstGeom prst="rect">
              <a:avLst/>
            </a:prstGeom>
          </p:spPr>
          <p:txBody>
            <a:bodyPr wrap="square" lIns="90000" tIns="0" rIns="90000" bIns="46800" anchor="ctr" anchorCtr="0"/>
            <a:p>
              <a:pPr marL="0" lvl="0" indent="0" algn="just" fontAlgn="base">
                <a:lnSpc>
                  <a:spcPct val="130000"/>
                </a:lnSpc>
                <a:spcBef>
                  <a:spcPts val="0"/>
                </a:spcBef>
                <a:spcAft>
                  <a:spcPts val="0"/>
                </a:spcAft>
                <a:buSzPct val="100000"/>
              </a:pPr>
              <a:r>
                <a:rPr lang="zh-CN" altLang="en-US" sz="1600" b="1" strike="noStrike" spc="100" noProof="1">
                  <a:solidFill>
                    <a:schemeClr val="tx1">
                      <a:lumMod val="65000"/>
                      <a:lumOff val="35000"/>
                    </a:schemeClr>
                  </a:solidFill>
                  <a:uFillTx/>
                  <a:latin typeface="微软雅黑" panose="020B0503020204020204" charset="-122"/>
                  <a:ea typeface="微软雅黑" panose="020B0503020204020204" charset="-122"/>
                  <a:cs typeface="+mn-cs"/>
                </a:rPr>
                <a:t>（一）执行出院医嘱</a:t>
              </a:r>
              <a:endParaRPr lang="zh-CN" altLang="en-US" sz="1600" b="1" strike="noStrike" spc="100" noProof="1">
                <a:solidFill>
                  <a:schemeClr val="tx1">
                    <a:lumMod val="65000"/>
                    <a:lumOff val="35000"/>
                  </a:schemeClr>
                </a:solidFill>
                <a:uFillTx/>
                <a:latin typeface="微软雅黑" panose="020B0503020204020204" charset="-122"/>
                <a:ea typeface="微软雅黑" panose="020B0503020204020204" charset="-122"/>
                <a:cs typeface="+mn-cs"/>
              </a:endParaRPr>
            </a:p>
          </p:txBody>
        </p:sp>
      </p:grpSp>
      <p:grpSp>
        <p:nvGrpSpPr>
          <p:cNvPr id="8" name="组合 7"/>
          <p:cNvGrpSpPr/>
          <p:nvPr/>
        </p:nvGrpSpPr>
        <p:grpSpPr>
          <a:xfrm>
            <a:off x="4872038" y="2965768"/>
            <a:ext cx="5986462" cy="739775"/>
            <a:chOff x="7657" y="4972"/>
            <a:chExt cx="9428" cy="1166"/>
          </a:xfrm>
        </p:grpSpPr>
        <p:sp>
          <p:nvSpPr>
            <p:cNvPr id="9" name="任意多边形 8"/>
            <p:cNvSpPr/>
            <p:nvPr>
              <p:custDataLst>
                <p:tags r:id="rId3"/>
              </p:custDataLst>
            </p:nvPr>
          </p:nvSpPr>
          <p:spPr>
            <a:xfrm>
              <a:off x="7657" y="520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75000"/>
              </a:schemeClr>
            </a:solidFill>
            <a:ln w="12700" cap="flat">
              <a:noFill/>
              <a:miter lim="400000"/>
            </a:ln>
            <a:effectLst/>
          </p:spPr>
          <p:txBody>
            <a:bodyPr anchor="ctr" anchorCtr="0"/>
            <a:p>
              <a:pPr algn="ctr" fontAlgn="base">
                <a:lnSpc>
                  <a:spcPct val="130000"/>
                </a:lnSpc>
              </a:pPr>
              <a:r>
                <a:rPr lang="en-US" sz="1600" b="1" strike="noStrike" spc="100" noProof="1">
                  <a:solidFill>
                    <a:schemeClr val="bg1"/>
                  </a:solidFill>
                  <a:latin typeface="微软雅黑" panose="020B0503020204020204" charset="-122"/>
                  <a:ea typeface="微软雅黑" panose="020B0503020204020204" charset="-122"/>
                  <a:cs typeface="+mn-cs"/>
                </a:rPr>
                <a:t>2</a:t>
              </a:r>
              <a:endParaRPr lang="en-US" sz="1600" b="1" strike="noStrike" spc="100" noProof="1">
                <a:solidFill>
                  <a:schemeClr val="bg1"/>
                </a:solidFill>
                <a:latin typeface="微软雅黑" panose="020B0503020204020204" charset="-122"/>
                <a:ea typeface="微软雅黑" panose="020B0503020204020204" charset="-122"/>
              </a:endParaRPr>
            </a:p>
          </p:txBody>
        </p:sp>
        <p:sp>
          <p:nvSpPr>
            <p:cNvPr id="10" name="矩形 9"/>
            <p:cNvSpPr/>
            <p:nvPr>
              <p:custDataLst>
                <p:tags r:id="rId4"/>
              </p:custDataLst>
            </p:nvPr>
          </p:nvSpPr>
          <p:spPr>
            <a:xfrm>
              <a:off x="8537" y="4972"/>
              <a:ext cx="8548" cy="1167"/>
            </a:xfrm>
            <a:prstGeom prst="rect">
              <a:avLst/>
            </a:prstGeom>
          </p:spPr>
          <p:txBody>
            <a:bodyPr wrap="square" lIns="90000" tIns="0" rIns="90000" bIns="46800" anchor="ctr" anchorCtr="0"/>
            <a:p>
              <a:pPr marL="0" lvl="0" indent="0" algn="just" fontAlgn="base">
                <a:lnSpc>
                  <a:spcPct val="130000"/>
                </a:lnSpc>
                <a:spcBef>
                  <a:spcPts val="0"/>
                </a:spcBef>
                <a:spcAft>
                  <a:spcPts val="0"/>
                </a:spcAft>
                <a:buSzPct val="100000"/>
              </a:pPr>
              <a:r>
                <a:rPr lang="zh-CN" altLang="en-US" sz="1600" b="1" strike="noStrike" spc="100" noProof="1">
                  <a:solidFill>
                    <a:schemeClr val="tx1">
                      <a:lumMod val="65000"/>
                      <a:lumOff val="35000"/>
                    </a:schemeClr>
                  </a:solidFill>
                  <a:uFillTx/>
                  <a:latin typeface="微软雅黑" panose="020B0503020204020204" charset="-122"/>
                  <a:ea typeface="微软雅黑" panose="020B0503020204020204" charset="-122"/>
                  <a:cs typeface="+mn-cs"/>
                </a:rPr>
                <a:t>（二）整理、完善出院病历</a:t>
              </a:r>
              <a:endParaRPr lang="zh-CN" altLang="en-US" sz="1600" b="1" strike="noStrike" spc="100" noProof="1">
                <a:solidFill>
                  <a:schemeClr val="tx1">
                    <a:lumMod val="65000"/>
                    <a:lumOff val="35000"/>
                  </a:schemeClr>
                </a:solidFill>
                <a:uFillTx/>
                <a:latin typeface="微软雅黑" panose="020B0503020204020204" charset="-122"/>
                <a:ea typeface="微软雅黑" panose="020B0503020204020204" charset="-122"/>
                <a:cs typeface="+mn-cs"/>
              </a:endParaRPr>
            </a:p>
          </p:txBody>
        </p:sp>
      </p:grpSp>
      <p:grpSp>
        <p:nvGrpSpPr>
          <p:cNvPr id="11" name="组合 10"/>
          <p:cNvGrpSpPr/>
          <p:nvPr/>
        </p:nvGrpSpPr>
        <p:grpSpPr>
          <a:xfrm>
            <a:off x="4872038" y="3830955"/>
            <a:ext cx="5976937" cy="741363"/>
            <a:chOff x="7657" y="6083"/>
            <a:chExt cx="9414" cy="1167"/>
          </a:xfrm>
        </p:grpSpPr>
        <p:sp>
          <p:nvSpPr>
            <p:cNvPr id="12" name="任意多边形 11"/>
            <p:cNvSpPr/>
            <p:nvPr>
              <p:custDataLst>
                <p:tags r:id="rId5"/>
              </p:custDataLst>
            </p:nvPr>
          </p:nvSpPr>
          <p:spPr>
            <a:xfrm>
              <a:off x="7657" y="6328"/>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lumMod val="75000"/>
              </a:schemeClr>
            </a:solidFill>
            <a:ln w="12700" cap="flat">
              <a:noFill/>
              <a:miter lim="400000"/>
            </a:ln>
            <a:effectLst/>
          </p:spPr>
          <p:txBody>
            <a:bodyPr anchor="ctr" anchorCtr="0"/>
            <a:p>
              <a:pPr algn="ctr" fontAlgn="base">
                <a:lnSpc>
                  <a:spcPct val="130000"/>
                </a:lnSpc>
              </a:pPr>
              <a:r>
                <a:rPr lang="en-US" sz="1600" b="1" strike="noStrike" spc="100" noProof="1">
                  <a:solidFill>
                    <a:schemeClr val="bg1"/>
                  </a:solidFill>
                  <a:latin typeface="微软雅黑" panose="020B0503020204020204" charset="-122"/>
                  <a:ea typeface="微软雅黑" panose="020B0503020204020204" charset="-122"/>
                  <a:cs typeface="+mn-cs"/>
                </a:rPr>
                <a:t>3</a:t>
              </a:r>
              <a:endParaRPr lang="en-US" sz="1600" b="1" strike="noStrike" spc="100" noProof="1">
                <a:solidFill>
                  <a:schemeClr val="bg1"/>
                </a:solidFill>
                <a:latin typeface="微软雅黑" panose="020B0503020204020204" charset="-122"/>
                <a:ea typeface="微软雅黑" panose="020B0503020204020204" charset="-122"/>
              </a:endParaRPr>
            </a:p>
          </p:txBody>
        </p:sp>
        <p:sp>
          <p:nvSpPr>
            <p:cNvPr id="13" name="矩形 12"/>
            <p:cNvSpPr/>
            <p:nvPr>
              <p:custDataLst>
                <p:tags r:id="rId6"/>
              </p:custDataLst>
            </p:nvPr>
          </p:nvSpPr>
          <p:spPr>
            <a:xfrm>
              <a:off x="8523" y="6083"/>
              <a:ext cx="8548" cy="1167"/>
            </a:xfrm>
            <a:prstGeom prst="rect">
              <a:avLst/>
            </a:prstGeom>
          </p:spPr>
          <p:txBody>
            <a:bodyPr wrap="square" lIns="90000" tIns="0" rIns="90000" bIns="46800" anchor="ctr" anchorCtr="0"/>
            <a:p>
              <a:pPr marL="0" lvl="0" indent="0" algn="just" fontAlgn="base">
                <a:lnSpc>
                  <a:spcPct val="130000"/>
                </a:lnSpc>
                <a:spcBef>
                  <a:spcPts val="0"/>
                </a:spcBef>
                <a:spcAft>
                  <a:spcPts val="0"/>
                </a:spcAft>
                <a:buSzPct val="100000"/>
              </a:pPr>
              <a:r>
                <a:rPr lang="zh-CN" altLang="en-US" sz="1600" b="1" strike="noStrike" spc="100" noProof="1">
                  <a:solidFill>
                    <a:schemeClr val="tx1">
                      <a:lumMod val="65000"/>
                      <a:lumOff val="35000"/>
                    </a:schemeClr>
                  </a:solidFill>
                  <a:uFillTx/>
                  <a:latin typeface="微软雅黑" panose="020B0503020204020204" charset="-122"/>
                  <a:ea typeface="微软雅黑" panose="020B0503020204020204" charset="-122"/>
                  <a:cs typeface="+mn-cs"/>
                </a:rPr>
                <a:t>（三）协助患者清理用物</a:t>
              </a:r>
              <a:endParaRPr lang="zh-CN" altLang="en-US" sz="1600" b="1" strike="noStrike" spc="100" noProof="1">
                <a:solidFill>
                  <a:schemeClr val="tx1">
                    <a:lumMod val="65000"/>
                    <a:lumOff val="35000"/>
                  </a:schemeClr>
                </a:solidFill>
                <a:uFillTx/>
                <a:latin typeface="微软雅黑" panose="020B0503020204020204" charset="-122"/>
                <a:ea typeface="微软雅黑" panose="020B0503020204020204" charset="-122"/>
                <a:cs typeface="+mn-cs"/>
              </a:endParaRPr>
            </a:p>
          </p:txBody>
        </p:sp>
      </p:grpSp>
      <p:grpSp>
        <p:nvGrpSpPr>
          <p:cNvPr id="14" name="组合 13"/>
          <p:cNvGrpSpPr/>
          <p:nvPr/>
        </p:nvGrpSpPr>
        <p:grpSpPr>
          <a:xfrm>
            <a:off x="4872038" y="4699318"/>
            <a:ext cx="5976937" cy="739775"/>
            <a:chOff x="7657" y="7906"/>
            <a:chExt cx="9414" cy="1167"/>
          </a:xfrm>
        </p:grpSpPr>
        <p:sp>
          <p:nvSpPr>
            <p:cNvPr id="15" name="任意多边形 14"/>
            <p:cNvSpPr/>
            <p:nvPr>
              <p:custDataLst>
                <p:tags r:id="rId7"/>
              </p:custDataLst>
            </p:nvPr>
          </p:nvSpPr>
          <p:spPr>
            <a:xfrm>
              <a:off x="7657" y="8151"/>
              <a:ext cx="680" cy="6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75000"/>
              </a:schemeClr>
            </a:solidFill>
            <a:ln w="12700" cap="flat">
              <a:noFill/>
              <a:miter lim="400000"/>
            </a:ln>
            <a:effectLst/>
          </p:spPr>
          <p:txBody>
            <a:bodyPr anchor="ctr" anchorCtr="0"/>
            <a:p>
              <a:pPr algn="ctr" fontAlgn="base">
                <a:lnSpc>
                  <a:spcPct val="130000"/>
                </a:lnSpc>
              </a:pPr>
              <a:r>
                <a:rPr lang="en-US" sz="1600" b="1" strike="noStrike" spc="100" noProof="1">
                  <a:solidFill>
                    <a:schemeClr val="bg1"/>
                  </a:solidFill>
                  <a:latin typeface="微软雅黑" panose="020B0503020204020204" charset="-122"/>
                  <a:ea typeface="微软雅黑" panose="020B0503020204020204" charset="-122"/>
                  <a:cs typeface="+mn-cs"/>
                </a:rPr>
                <a:t>4</a:t>
              </a:r>
              <a:endParaRPr lang="en-US" sz="1600" b="1" strike="noStrike" spc="100" noProof="1">
                <a:solidFill>
                  <a:schemeClr val="bg1"/>
                </a:solidFill>
                <a:latin typeface="微软雅黑" panose="020B0503020204020204" charset="-122"/>
                <a:ea typeface="微软雅黑" panose="020B0503020204020204" charset="-122"/>
              </a:endParaRPr>
            </a:p>
          </p:txBody>
        </p:sp>
        <p:sp>
          <p:nvSpPr>
            <p:cNvPr id="16" name="矩形 15"/>
            <p:cNvSpPr/>
            <p:nvPr>
              <p:custDataLst>
                <p:tags r:id="rId8"/>
              </p:custDataLst>
            </p:nvPr>
          </p:nvSpPr>
          <p:spPr>
            <a:xfrm>
              <a:off x="8523" y="7906"/>
              <a:ext cx="8548" cy="1167"/>
            </a:xfrm>
            <a:prstGeom prst="rect">
              <a:avLst/>
            </a:prstGeom>
          </p:spPr>
          <p:txBody>
            <a:bodyPr wrap="square" lIns="90000" tIns="0" rIns="90000" bIns="46800" anchor="ctr" anchorCtr="0"/>
            <a:p>
              <a:pPr algn="just" fontAlgn="base">
                <a:lnSpc>
                  <a:spcPct val="130000"/>
                </a:lnSpc>
              </a:pPr>
              <a:r>
                <a:rPr lang="zh-CN" altLang="en-US" sz="1600" b="1" strike="noStrike" spc="100" noProof="1">
                  <a:solidFill>
                    <a:schemeClr val="tx1">
                      <a:lumMod val="65000"/>
                      <a:lumOff val="35000"/>
                    </a:schemeClr>
                  </a:solidFill>
                  <a:uFillTx/>
                  <a:latin typeface="微软雅黑" panose="020B0503020204020204" charset="-122"/>
                  <a:ea typeface="微软雅黑" panose="020B0503020204020204" charset="-122"/>
                  <a:cs typeface="+mn-cs"/>
                </a:rPr>
                <a:t>（四）护送患者出院</a:t>
              </a:r>
              <a:endParaRPr lang="zh-CN" altLang="en-US" sz="1600" b="1" strike="noStrike" spc="100" noProof="1">
                <a:solidFill>
                  <a:schemeClr val="tx1">
                    <a:lumMod val="65000"/>
                    <a:lumOff val="35000"/>
                  </a:schemeClr>
                </a:solidFill>
                <a:uFillTx/>
                <a:latin typeface="微软雅黑" panose="020B0503020204020204" charset="-122"/>
                <a:ea typeface="微软雅黑" panose="020B0503020204020204" charset="-122"/>
                <a:cs typeface="+mn-cs"/>
              </a:endParaRPr>
            </a:p>
          </p:txBody>
        </p:sp>
      </p:grpSp>
      <p:grpSp>
        <p:nvGrpSpPr>
          <p:cNvPr id="110610" name="组合 273"/>
          <p:cNvGrpSpPr/>
          <p:nvPr/>
        </p:nvGrpSpPr>
        <p:grpSpPr>
          <a:xfrm>
            <a:off x="1445260" y="2028508"/>
            <a:ext cx="2762250" cy="3624262"/>
            <a:chOff x="7775" y="4234"/>
            <a:chExt cx="3650" cy="4802"/>
          </a:xfrm>
        </p:grpSpPr>
        <p:sp>
          <p:nvSpPr>
            <p:cNvPr id="110611" name="任意多边形 261"/>
            <p:cNvSpPr/>
            <p:nvPr>
              <p:custDataLst>
                <p:tags r:id="rId9"/>
              </p:custDataLst>
            </p:nvPr>
          </p:nvSpPr>
          <p:spPr>
            <a:xfrm flipH="1">
              <a:off x="9694" y="5678"/>
              <a:ext cx="586" cy="600"/>
            </a:xfrm>
            <a:custGeom>
              <a:avLst/>
              <a:gdLst/>
              <a:ahLst/>
              <a:cxnLst/>
              <a:pathLst>
                <a:path w="120000" h="12000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chemeClr val="bg1"/>
            </a:solidFill>
            <a:ln w="9525">
              <a:noFill/>
            </a:ln>
          </p:spPr>
          <p:txBody>
            <a:bodyPr/>
            <a:p>
              <a:endParaRPr lang="zh-CN" altLang="en-US"/>
            </a:p>
          </p:txBody>
        </p:sp>
        <p:sp>
          <p:nvSpPr>
            <p:cNvPr id="110612" name="任意多边形 262"/>
            <p:cNvSpPr/>
            <p:nvPr>
              <p:custDataLst>
                <p:tags r:id="rId10"/>
              </p:custDataLst>
            </p:nvPr>
          </p:nvSpPr>
          <p:spPr>
            <a:xfrm flipH="1">
              <a:off x="8411" y="5746"/>
              <a:ext cx="2383" cy="3213"/>
            </a:xfrm>
            <a:custGeom>
              <a:avLst/>
              <a:gdLst/>
              <a:ahLst/>
              <a:cxnLst/>
              <a:pathLst>
                <a:path w="120000" h="12000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chemeClr val="bg1"/>
            </a:solidFill>
            <a:ln w="9525">
              <a:noFill/>
            </a:ln>
          </p:spPr>
          <p:txBody>
            <a:bodyPr/>
            <a:p>
              <a:endParaRPr lang="zh-CN" altLang="en-US"/>
            </a:p>
          </p:txBody>
        </p:sp>
        <p:sp>
          <p:nvSpPr>
            <p:cNvPr id="110613" name="任意多边形 263"/>
            <p:cNvSpPr/>
            <p:nvPr>
              <p:custDataLst>
                <p:tags r:id="rId11"/>
              </p:custDataLst>
            </p:nvPr>
          </p:nvSpPr>
          <p:spPr>
            <a:xfrm flipH="1">
              <a:off x="7775" y="6127"/>
              <a:ext cx="830" cy="849"/>
            </a:xfrm>
            <a:custGeom>
              <a:avLst/>
              <a:gdLst/>
              <a:ahLst/>
              <a:cxnLst/>
              <a:pathLst>
                <a:path w="120000" h="120000">
                  <a:moveTo>
                    <a:pt x="120000" y="60038"/>
                  </a:moveTo>
                  <a:lnTo>
                    <a:pt x="119923" y="63127"/>
                  </a:lnTo>
                  <a:lnTo>
                    <a:pt x="119693" y="66177"/>
                  </a:lnTo>
                  <a:lnTo>
                    <a:pt x="119309" y="69189"/>
                  </a:lnTo>
                  <a:lnTo>
                    <a:pt x="118772" y="72123"/>
                  </a:lnTo>
                  <a:lnTo>
                    <a:pt x="118120" y="75057"/>
                  </a:lnTo>
                  <a:lnTo>
                    <a:pt x="117276" y="77915"/>
                  </a:lnTo>
                  <a:lnTo>
                    <a:pt x="116355" y="80694"/>
                  </a:lnTo>
                  <a:lnTo>
                    <a:pt x="115281" y="83397"/>
                  </a:lnTo>
                  <a:lnTo>
                    <a:pt x="114053" y="86023"/>
                  </a:lnTo>
                  <a:lnTo>
                    <a:pt x="112749" y="88610"/>
                  </a:lnTo>
                  <a:lnTo>
                    <a:pt x="111329" y="91119"/>
                  </a:lnTo>
                  <a:lnTo>
                    <a:pt x="109718" y="93590"/>
                  </a:lnTo>
                  <a:lnTo>
                    <a:pt x="108069" y="95907"/>
                  </a:lnTo>
                  <a:lnTo>
                    <a:pt x="106304" y="98185"/>
                  </a:lnTo>
                  <a:lnTo>
                    <a:pt x="104424" y="100386"/>
                  </a:lnTo>
                  <a:lnTo>
                    <a:pt x="102429" y="102432"/>
                  </a:lnTo>
                  <a:lnTo>
                    <a:pt x="100319" y="104440"/>
                  </a:lnTo>
                  <a:lnTo>
                    <a:pt x="98171" y="106332"/>
                  </a:lnTo>
                  <a:lnTo>
                    <a:pt x="95907" y="108108"/>
                  </a:lnTo>
                  <a:lnTo>
                    <a:pt x="93529" y="109768"/>
                  </a:lnTo>
                  <a:lnTo>
                    <a:pt x="91112" y="111312"/>
                  </a:lnTo>
                  <a:lnTo>
                    <a:pt x="88618" y="112779"/>
                  </a:lnTo>
                  <a:lnTo>
                    <a:pt x="86010" y="114131"/>
                  </a:lnTo>
                  <a:lnTo>
                    <a:pt x="83363" y="115289"/>
                  </a:lnTo>
                  <a:lnTo>
                    <a:pt x="80639" y="116370"/>
                  </a:lnTo>
                  <a:lnTo>
                    <a:pt x="77838" y="117335"/>
                  </a:lnTo>
                  <a:lnTo>
                    <a:pt x="75000" y="118146"/>
                  </a:lnTo>
                  <a:lnTo>
                    <a:pt x="72084" y="118803"/>
                  </a:lnTo>
                  <a:lnTo>
                    <a:pt x="69168" y="119343"/>
                  </a:lnTo>
                  <a:lnTo>
                    <a:pt x="66138" y="119729"/>
                  </a:lnTo>
                  <a:lnTo>
                    <a:pt x="63107" y="119922"/>
                  </a:lnTo>
                  <a:lnTo>
                    <a:pt x="60000" y="119999"/>
                  </a:lnTo>
                  <a:lnTo>
                    <a:pt x="56930" y="119922"/>
                  </a:lnTo>
                  <a:lnTo>
                    <a:pt x="53861" y="119729"/>
                  </a:lnTo>
                  <a:lnTo>
                    <a:pt x="50869" y="119343"/>
                  </a:lnTo>
                  <a:lnTo>
                    <a:pt x="47915" y="118803"/>
                  </a:lnTo>
                  <a:lnTo>
                    <a:pt x="45038" y="118146"/>
                  </a:lnTo>
                  <a:lnTo>
                    <a:pt x="42161" y="117335"/>
                  </a:lnTo>
                  <a:lnTo>
                    <a:pt x="39360" y="116370"/>
                  </a:lnTo>
                  <a:lnTo>
                    <a:pt x="36636" y="115289"/>
                  </a:lnTo>
                  <a:lnTo>
                    <a:pt x="33951" y="114131"/>
                  </a:lnTo>
                  <a:lnTo>
                    <a:pt x="31381" y="112779"/>
                  </a:lnTo>
                  <a:lnTo>
                    <a:pt x="28887" y="111312"/>
                  </a:lnTo>
                  <a:lnTo>
                    <a:pt x="26432" y="109768"/>
                  </a:lnTo>
                  <a:lnTo>
                    <a:pt x="24053" y="108108"/>
                  </a:lnTo>
                  <a:lnTo>
                    <a:pt x="21828" y="106332"/>
                  </a:lnTo>
                  <a:lnTo>
                    <a:pt x="19641" y="104440"/>
                  </a:lnTo>
                  <a:lnTo>
                    <a:pt x="17570" y="102432"/>
                  </a:lnTo>
                  <a:lnTo>
                    <a:pt x="15537" y="100386"/>
                  </a:lnTo>
                  <a:lnTo>
                    <a:pt x="13657" y="98185"/>
                  </a:lnTo>
                  <a:lnTo>
                    <a:pt x="11930" y="95907"/>
                  </a:lnTo>
                  <a:lnTo>
                    <a:pt x="10242" y="93590"/>
                  </a:lnTo>
                  <a:lnTo>
                    <a:pt x="8670" y="91119"/>
                  </a:lnTo>
                  <a:lnTo>
                    <a:pt x="7212" y="88610"/>
                  </a:lnTo>
                  <a:lnTo>
                    <a:pt x="5907" y="86023"/>
                  </a:lnTo>
                  <a:lnTo>
                    <a:pt x="4680" y="83397"/>
                  </a:lnTo>
                  <a:lnTo>
                    <a:pt x="3606" y="80694"/>
                  </a:lnTo>
                  <a:lnTo>
                    <a:pt x="2685" y="77915"/>
                  </a:lnTo>
                  <a:lnTo>
                    <a:pt x="1879" y="75057"/>
                  </a:lnTo>
                  <a:lnTo>
                    <a:pt x="1189" y="72123"/>
                  </a:lnTo>
                  <a:lnTo>
                    <a:pt x="690" y="69189"/>
                  </a:lnTo>
                  <a:lnTo>
                    <a:pt x="268" y="66177"/>
                  </a:lnTo>
                  <a:lnTo>
                    <a:pt x="76" y="63127"/>
                  </a:lnTo>
                  <a:lnTo>
                    <a:pt x="0" y="60038"/>
                  </a:lnTo>
                  <a:lnTo>
                    <a:pt x="76" y="56949"/>
                  </a:lnTo>
                  <a:lnTo>
                    <a:pt x="268" y="53899"/>
                  </a:lnTo>
                  <a:lnTo>
                    <a:pt x="690" y="50888"/>
                  </a:lnTo>
                  <a:lnTo>
                    <a:pt x="1189" y="47953"/>
                  </a:lnTo>
                  <a:lnTo>
                    <a:pt x="1879" y="45057"/>
                  </a:lnTo>
                  <a:lnTo>
                    <a:pt x="2685" y="42200"/>
                  </a:lnTo>
                  <a:lnTo>
                    <a:pt x="3606" y="39420"/>
                  </a:lnTo>
                  <a:lnTo>
                    <a:pt x="4680" y="36718"/>
                  </a:lnTo>
                  <a:lnTo>
                    <a:pt x="5907" y="34015"/>
                  </a:lnTo>
                  <a:lnTo>
                    <a:pt x="7212" y="31428"/>
                  </a:lnTo>
                  <a:lnTo>
                    <a:pt x="8670" y="28957"/>
                  </a:lnTo>
                  <a:lnTo>
                    <a:pt x="10242" y="26486"/>
                  </a:lnTo>
                  <a:lnTo>
                    <a:pt x="11930" y="24131"/>
                  </a:lnTo>
                  <a:lnTo>
                    <a:pt x="13657" y="21891"/>
                  </a:lnTo>
                  <a:lnTo>
                    <a:pt x="15537" y="19729"/>
                  </a:lnTo>
                  <a:lnTo>
                    <a:pt x="17570" y="17644"/>
                  </a:lnTo>
                  <a:lnTo>
                    <a:pt x="19641" y="15637"/>
                  </a:lnTo>
                  <a:lnTo>
                    <a:pt x="21828" y="13745"/>
                  </a:lnTo>
                  <a:lnTo>
                    <a:pt x="24053" y="11969"/>
                  </a:lnTo>
                  <a:lnTo>
                    <a:pt x="26432" y="10270"/>
                  </a:lnTo>
                  <a:lnTo>
                    <a:pt x="28887" y="8725"/>
                  </a:lnTo>
                  <a:lnTo>
                    <a:pt x="31381" y="7297"/>
                  </a:lnTo>
                  <a:lnTo>
                    <a:pt x="33951" y="5945"/>
                  </a:lnTo>
                  <a:lnTo>
                    <a:pt x="36636" y="4749"/>
                  </a:lnTo>
                  <a:lnTo>
                    <a:pt x="39360" y="3706"/>
                  </a:lnTo>
                  <a:lnTo>
                    <a:pt x="42161" y="2741"/>
                  </a:lnTo>
                  <a:lnTo>
                    <a:pt x="45038" y="1930"/>
                  </a:lnTo>
                  <a:lnTo>
                    <a:pt x="47915" y="1274"/>
                  </a:lnTo>
                  <a:lnTo>
                    <a:pt x="50869" y="733"/>
                  </a:lnTo>
                  <a:lnTo>
                    <a:pt x="53861" y="347"/>
                  </a:lnTo>
                  <a:lnTo>
                    <a:pt x="56930" y="115"/>
                  </a:lnTo>
                  <a:lnTo>
                    <a:pt x="60000" y="0"/>
                  </a:lnTo>
                  <a:lnTo>
                    <a:pt x="63107" y="115"/>
                  </a:lnTo>
                  <a:lnTo>
                    <a:pt x="66138" y="347"/>
                  </a:lnTo>
                  <a:lnTo>
                    <a:pt x="69168" y="733"/>
                  </a:lnTo>
                  <a:lnTo>
                    <a:pt x="72084" y="1274"/>
                  </a:lnTo>
                  <a:lnTo>
                    <a:pt x="75000" y="1930"/>
                  </a:lnTo>
                  <a:lnTo>
                    <a:pt x="77838" y="2741"/>
                  </a:lnTo>
                  <a:lnTo>
                    <a:pt x="80639" y="3706"/>
                  </a:lnTo>
                  <a:lnTo>
                    <a:pt x="83363" y="4749"/>
                  </a:lnTo>
                  <a:lnTo>
                    <a:pt x="86010" y="5945"/>
                  </a:lnTo>
                  <a:lnTo>
                    <a:pt x="88618" y="7297"/>
                  </a:lnTo>
                  <a:lnTo>
                    <a:pt x="91112" y="8725"/>
                  </a:lnTo>
                  <a:lnTo>
                    <a:pt x="93529" y="10270"/>
                  </a:lnTo>
                  <a:lnTo>
                    <a:pt x="95907" y="11969"/>
                  </a:lnTo>
                  <a:lnTo>
                    <a:pt x="98171" y="13745"/>
                  </a:lnTo>
                  <a:lnTo>
                    <a:pt x="100319" y="15637"/>
                  </a:lnTo>
                  <a:lnTo>
                    <a:pt x="102429" y="17644"/>
                  </a:lnTo>
                  <a:lnTo>
                    <a:pt x="104424" y="19729"/>
                  </a:lnTo>
                  <a:lnTo>
                    <a:pt x="106304" y="21891"/>
                  </a:lnTo>
                  <a:lnTo>
                    <a:pt x="108069" y="24131"/>
                  </a:lnTo>
                  <a:lnTo>
                    <a:pt x="109718" y="26486"/>
                  </a:lnTo>
                  <a:lnTo>
                    <a:pt x="111329" y="28957"/>
                  </a:lnTo>
                  <a:lnTo>
                    <a:pt x="112749" y="31428"/>
                  </a:lnTo>
                  <a:lnTo>
                    <a:pt x="114053" y="34015"/>
                  </a:lnTo>
                  <a:lnTo>
                    <a:pt x="115281" y="36718"/>
                  </a:lnTo>
                  <a:lnTo>
                    <a:pt x="116355" y="39420"/>
                  </a:lnTo>
                  <a:lnTo>
                    <a:pt x="117276" y="42200"/>
                  </a:lnTo>
                  <a:lnTo>
                    <a:pt x="118120" y="45057"/>
                  </a:lnTo>
                  <a:lnTo>
                    <a:pt x="118772" y="47953"/>
                  </a:lnTo>
                  <a:lnTo>
                    <a:pt x="119309" y="50888"/>
                  </a:lnTo>
                  <a:lnTo>
                    <a:pt x="119693" y="53899"/>
                  </a:lnTo>
                  <a:lnTo>
                    <a:pt x="119923" y="56949"/>
                  </a:lnTo>
                  <a:lnTo>
                    <a:pt x="120000" y="60038"/>
                  </a:lnTo>
                  <a:close/>
                </a:path>
              </a:pathLst>
            </a:custGeom>
            <a:solidFill>
              <a:srgbClr val="BDD7EE"/>
            </a:solidFill>
            <a:ln w="9525">
              <a:noFill/>
            </a:ln>
          </p:spPr>
          <p:txBody>
            <a:bodyPr/>
            <a:p>
              <a:endParaRPr lang="zh-CN" altLang="en-US"/>
            </a:p>
          </p:txBody>
        </p:sp>
        <p:sp>
          <p:nvSpPr>
            <p:cNvPr id="110614" name="任意多边形 264"/>
            <p:cNvSpPr/>
            <p:nvPr>
              <p:custDataLst>
                <p:tags r:id="rId12"/>
              </p:custDataLst>
            </p:nvPr>
          </p:nvSpPr>
          <p:spPr>
            <a:xfrm flipH="1">
              <a:off x="8424" y="5569"/>
              <a:ext cx="586" cy="600"/>
            </a:xfrm>
            <a:custGeom>
              <a:avLst/>
              <a:gdLst/>
              <a:ahLst/>
              <a:cxnLst/>
              <a:pathLst>
                <a:path w="120000" h="120000">
                  <a:moveTo>
                    <a:pt x="120000" y="59972"/>
                  </a:moveTo>
                  <a:lnTo>
                    <a:pt x="119945" y="63088"/>
                  </a:lnTo>
                  <a:lnTo>
                    <a:pt x="119674" y="66095"/>
                  </a:lnTo>
                  <a:lnTo>
                    <a:pt x="119294" y="69157"/>
                  </a:lnTo>
                  <a:lnTo>
                    <a:pt x="118751" y="72109"/>
                  </a:lnTo>
                  <a:lnTo>
                    <a:pt x="118100" y="75006"/>
                  </a:lnTo>
                  <a:lnTo>
                    <a:pt x="117286" y="77904"/>
                  </a:lnTo>
                  <a:lnTo>
                    <a:pt x="116309" y="80637"/>
                  </a:lnTo>
                  <a:lnTo>
                    <a:pt x="115278" y="83371"/>
                  </a:lnTo>
                  <a:lnTo>
                    <a:pt x="114084" y="86050"/>
                  </a:lnTo>
                  <a:lnTo>
                    <a:pt x="112727" y="88619"/>
                  </a:lnTo>
                  <a:lnTo>
                    <a:pt x="111316" y="91134"/>
                  </a:lnTo>
                  <a:lnTo>
                    <a:pt x="109687" y="93594"/>
                  </a:lnTo>
                  <a:lnTo>
                    <a:pt x="108059" y="95890"/>
                  </a:lnTo>
                  <a:lnTo>
                    <a:pt x="106268" y="98186"/>
                  </a:lnTo>
                  <a:lnTo>
                    <a:pt x="104369" y="100373"/>
                  </a:lnTo>
                  <a:lnTo>
                    <a:pt x="102360" y="102451"/>
                  </a:lnTo>
                  <a:lnTo>
                    <a:pt x="100298" y="104419"/>
                  </a:lnTo>
                  <a:lnTo>
                    <a:pt x="98127" y="106332"/>
                  </a:lnTo>
                  <a:lnTo>
                    <a:pt x="95902" y="108082"/>
                  </a:lnTo>
                  <a:lnTo>
                    <a:pt x="93514" y="109776"/>
                  </a:lnTo>
                  <a:lnTo>
                    <a:pt x="91126" y="111307"/>
                  </a:lnTo>
                  <a:lnTo>
                    <a:pt x="88575" y="112783"/>
                  </a:lnTo>
                  <a:lnTo>
                    <a:pt x="85970" y="114095"/>
                  </a:lnTo>
                  <a:lnTo>
                    <a:pt x="83310" y="115298"/>
                  </a:lnTo>
                  <a:lnTo>
                    <a:pt x="80597" y="116337"/>
                  </a:lnTo>
                  <a:lnTo>
                    <a:pt x="77829" y="117321"/>
                  </a:lnTo>
                  <a:lnTo>
                    <a:pt x="74952" y="118141"/>
                  </a:lnTo>
                  <a:lnTo>
                    <a:pt x="72075" y="118797"/>
                  </a:lnTo>
                  <a:lnTo>
                    <a:pt x="69145" y="119289"/>
                  </a:lnTo>
                  <a:lnTo>
                    <a:pt x="66105" y="119726"/>
                  </a:lnTo>
                  <a:lnTo>
                    <a:pt x="63066" y="119945"/>
                  </a:lnTo>
                  <a:lnTo>
                    <a:pt x="59972" y="120000"/>
                  </a:lnTo>
                  <a:lnTo>
                    <a:pt x="56933" y="119945"/>
                  </a:lnTo>
                  <a:lnTo>
                    <a:pt x="53839" y="119726"/>
                  </a:lnTo>
                  <a:lnTo>
                    <a:pt x="50800" y="119289"/>
                  </a:lnTo>
                  <a:lnTo>
                    <a:pt x="47869" y="118797"/>
                  </a:lnTo>
                  <a:lnTo>
                    <a:pt x="44993" y="118141"/>
                  </a:lnTo>
                  <a:lnTo>
                    <a:pt x="42116" y="117321"/>
                  </a:lnTo>
                  <a:lnTo>
                    <a:pt x="39348" y="116337"/>
                  </a:lnTo>
                  <a:lnTo>
                    <a:pt x="36635" y="115298"/>
                  </a:lnTo>
                  <a:lnTo>
                    <a:pt x="33921" y="114095"/>
                  </a:lnTo>
                  <a:lnTo>
                    <a:pt x="31370" y="112783"/>
                  </a:lnTo>
                  <a:lnTo>
                    <a:pt x="28873" y="111307"/>
                  </a:lnTo>
                  <a:lnTo>
                    <a:pt x="26431" y="109776"/>
                  </a:lnTo>
                  <a:lnTo>
                    <a:pt x="24097" y="108082"/>
                  </a:lnTo>
                  <a:lnTo>
                    <a:pt x="21818" y="106332"/>
                  </a:lnTo>
                  <a:lnTo>
                    <a:pt x="19647" y="104419"/>
                  </a:lnTo>
                  <a:lnTo>
                    <a:pt x="17584" y="102451"/>
                  </a:lnTo>
                  <a:lnTo>
                    <a:pt x="15576" y="100373"/>
                  </a:lnTo>
                  <a:lnTo>
                    <a:pt x="13677" y="98186"/>
                  </a:lnTo>
                  <a:lnTo>
                    <a:pt x="11886" y="95890"/>
                  </a:lnTo>
                  <a:lnTo>
                    <a:pt x="10257" y="93594"/>
                  </a:lnTo>
                  <a:lnTo>
                    <a:pt x="8629" y="91134"/>
                  </a:lnTo>
                  <a:lnTo>
                    <a:pt x="7218" y="88619"/>
                  </a:lnTo>
                  <a:lnTo>
                    <a:pt x="5861" y="86050"/>
                  </a:lnTo>
                  <a:lnTo>
                    <a:pt x="4721" y="83371"/>
                  </a:lnTo>
                  <a:lnTo>
                    <a:pt x="3636" y="80637"/>
                  </a:lnTo>
                  <a:lnTo>
                    <a:pt x="2713" y="77904"/>
                  </a:lnTo>
                  <a:lnTo>
                    <a:pt x="1845" y="75006"/>
                  </a:lnTo>
                  <a:lnTo>
                    <a:pt x="1194" y="72109"/>
                  </a:lnTo>
                  <a:lnTo>
                    <a:pt x="705" y="69157"/>
                  </a:lnTo>
                  <a:lnTo>
                    <a:pt x="271" y="66095"/>
                  </a:lnTo>
                  <a:lnTo>
                    <a:pt x="54" y="63088"/>
                  </a:lnTo>
                  <a:lnTo>
                    <a:pt x="0" y="59972"/>
                  </a:lnTo>
                  <a:lnTo>
                    <a:pt x="54" y="56911"/>
                  </a:lnTo>
                  <a:lnTo>
                    <a:pt x="271" y="53904"/>
                  </a:lnTo>
                  <a:lnTo>
                    <a:pt x="705" y="50897"/>
                  </a:lnTo>
                  <a:lnTo>
                    <a:pt x="1194" y="47945"/>
                  </a:lnTo>
                  <a:lnTo>
                    <a:pt x="1845" y="45047"/>
                  </a:lnTo>
                  <a:lnTo>
                    <a:pt x="2713" y="42150"/>
                  </a:lnTo>
                  <a:lnTo>
                    <a:pt x="3636" y="39362"/>
                  </a:lnTo>
                  <a:lnTo>
                    <a:pt x="4721" y="36628"/>
                  </a:lnTo>
                  <a:lnTo>
                    <a:pt x="5861" y="33949"/>
                  </a:lnTo>
                  <a:lnTo>
                    <a:pt x="7218" y="31380"/>
                  </a:lnTo>
                  <a:lnTo>
                    <a:pt x="8629" y="28865"/>
                  </a:lnTo>
                  <a:lnTo>
                    <a:pt x="10257" y="26460"/>
                  </a:lnTo>
                  <a:lnTo>
                    <a:pt x="11886" y="24109"/>
                  </a:lnTo>
                  <a:lnTo>
                    <a:pt x="13677" y="21813"/>
                  </a:lnTo>
                  <a:lnTo>
                    <a:pt x="15576" y="19681"/>
                  </a:lnTo>
                  <a:lnTo>
                    <a:pt x="17584" y="17548"/>
                  </a:lnTo>
                  <a:lnTo>
                    <a:pt x="19647" y="15580"/>
                  </a:lnTo>
                  <a:lnTo>
                    <a:pt x="21818" y="13722"/>
                  </a:lnTo>
                  <a:lnTo>
                    <a:pt x="24097" y="11917"/>
                  </a:lnTo>
                  <a:lnTo>
                    <a:pt x="26431" y="10223"/>
                  </a:lnTo>
                  <a:lnTo>
                    <a:pt x="28873" y="8692"/>
                  </a:lnTo>
                  <a:lnTo>
                    <a:pt x="31370" y="7216"/>
                  </a:lnTo>
                  <a:lnTo>
                    <a:pt x="33921" y="5904"/>
                  </a:lnTo>
                  <a:lnTo>
                    <a:pt x="36635" y="4701"/>
                  </a:lnTo>
                  <a:lnTo>
                    <a:pt x="39348" y="3662"/>
                  </a:lnTo>
                  <a:lnTo>
                    <a:pt x="42116" y="2733"/>
                  </a:lnTo>
                  <a:lnTo>
                    <a:pt x="44993" y="1913"/>
                  </a:lnTo>
                  <a:lnTo>
                    <a:pt x="47869" y="1257"/>
                  </a:lnTo>
                  <a:lnTo>
                    <a:pt x="50800" y="710"/>
                  </a:lnTo>
                  <a:lnTo>
                    <a:pt x="53839" y="273"/>
                  </a:lnTo>
                  <a:lnTo>
                    <a:pt x="56933" y="54"/>
                  </a:lnTo>
                  <a:lnTo>
                    <a:pt x="59972" y="0"/>
                  </a:lnTo>
                  <a:lnTo>
                    <a:pt x="63066" y="54"/>
                  </a:lnTo>
                  <a:lnTo>
                    <a:pt x="66105" y="273"/>
                  </a:lnTo>
                  <a:lnTo>
                    <a:pt x="69145" y="710"/>
                  </a:lnTo>
                  <a:lnTo>
                    <a:pt x="72075" y="1257"/>
                  </a:lnTo>
                  <a:lnTo>
                    <a:pt x="74952" y="1913"/>
                  </a:lnTo>
                  <a:lnTo>
                    <a:pt x="77829" y="2733"/>
                  </a:lnTo>
                  <a:lnTo>
                    <a:pt x="80597" y="3662"/>
                  </a:lnTo>
                  <a:lnTo>
                    <a:pt x="83310" y="4701"/>
                  </a:lnTo>
                  <a:lnTo>
                    <a:pt x="85970" y="5904"/>
                  </a:lnTo>
                  <a:lnTo>
                    <a:pt x="88575" y="7216"/>
                  </a:lnTo>
                  <a:lnTo>
                    <a:pt x="91126" y="8692"/>
                  </a:lnTo>
                  <a:lnTo>
                    <a:pt x="93514" y="10223"/>
                  </a:lnTo>
                  <a:lnTo>
                    <a:pt x="95902" y="11917"/>
                  </a:lnTo>
                  <a:lnTo>
                    <a:pt x="98127" y="13722"/>
                  </a:lnTo>
                  <a:lnTo>
                    <a:pt x="100298" y="15580"/>
                  </a:lnTo>
                  <a:lnTo>
                    <a:pt x="102360" y="17548"/>
                  </a:lnTo>
                  <a:lnTo>
                    <a:pt x="104369" y="19681"/>
                  </a:lnTo>
                  <a:lnTo>
                    <a:pt x="106268" y="21813"/>
                  </a:lnTo>
                  <a:lnTo>
                    <a:pt x="108059" y="24109"/>
                  </a:lnTo>
                  <a:lnTo>
                    <a:pt x="109687" y="26460"/>
                  </a:lnTo>
                  <a:lnTo>
                    <a:pt x="111316" y="28865"/>
                  </a:lnTo>
                  <a:lnTo>
                    <a:pt x="112727" y="31380"/>
                  </a:lnTo>
                  <a:lnTo>
                    <a:pt x="114084" y="33949"/>
                  </a:lnTo>
                  <a:lnTo>
                    <a:pt x="115278" y="36628"/>
                  </a:lnTo>
                  <a:lnTo>
                    <a:pt x="116309" y="39362"/>
                  </a:lnTo>
                  <a:lnTo>
                    <a:pt x="117286" y="42150"/>
                  </a:lnTo>
                  <a:lnTo>
                    <a:pt x="118100" y="45047"/>
                  </a:lnTo>
                  <a:lnTo>
                    <a:pt x="118751" y="47945"/>
                  </a:lnTo>
                  <a:lnTo>
                    <a:pt x="119294" y="50897"/>
                  </a:lnTo>
                  <a:lnTo>
                    <a:pt x="119674" y="53904"/>
                  </a:lnTo>
                  <a:lnTo>
                    <a:pt x="119945" y="56911"/>
                  </a:lnTo>
                  <a:lnTo>
                    <a:pt x="120000" y="59972"/>
                  </a:lnTo>
                  <a:close/>
                </a:path>
              </a:pathLst>
            </a:custGeom>
            <a:solidFill>
              <a:srgbClr val="06620A"/>
            </a:solidFill>
            <a:ln w="9525">
              <a:noFill/>
            </a:ln>
          </p:spPr>
          <p:txBody>
            <a:bodyPr/>
            <a:p>
              <a:endParaRPr lang="zh-CN" altLang="en-US"/>
            </a:p>
          </p:txBody>
        </p:sp>
        <p:sp>
          <p:nvSpPr>
            <p:cNvPr id="22" name="任意多边形 21"/>
            <p:cNvSpPr/>
            <p:nvPr>
              <p:custDataLst>
                <p:tags r:id="rId13"/>
              </p:custDataLst>
            </p:nvPr>
          </p:nvSpPr>
          <p:spPr>
            <a:xfrm flipH="1">
              <a:off x="8872" y="4234"/>
              <a:ext cx="1214" cy="1243"/>
            </a:xfrm>
            <a:custGeom>
              <a:avLst/>
              <a:gdLst/>
              <a:ahLst/>
              <a:cxnLst/>
              <a:rect l="0" t="0" r="0" b="0"/>
              <a:pathLst>
                <a:path w="120000" h="120000" extrusionOk="0">
                  <a:moveTo>
                    <a:pt x="120000" y="59973"/>
                  </a:moveTo>
                  <a:lnTo>
                    <a:pt x="119921" y="63059"/>
                  </a:lnTo>
                  <a:lnTo>
                    <a:pt x="119685" y="66118"/>
                  </a:lnTo>
                  <a:lnTo>
                    <a:pt x="119318" y="69098"/>
                  </a:lnTo>
                  <a:lnTo>
                    <a:pt x="118768" y="72079"/>
                  </a:lnTo>
                  <a:lnTo>
                    <a:pt x="118113" y="74980"/>
                  </a:lnTo>
                  <a:lnTo>
                    <a:pt x="117327" y="77828"/>
                  </a:lnTo>
                  <a:lnTo>
                    <a:pt x="116358" y="80624"/>
                  </a:lnTo>
                  <a:lnTo>
                    <a:pt x="115283" y="83340"/>
                  </a:lnTo>
                  <a:lnTo>
                    <a:pt x="114104" y="85978"/>
                  </a:lnTo>
                  <a:lnTo>
                    <a:pt x="112768" y="88562"/>
                  </a:lnTo>
                  <a:lnTo>
                    <a:pt x="111301" y="91094"/>
                  </a:lnTo>
                  <a:lnTo>
                    <a:pt x="109755" y="93547"/>
                  </a:lnTo>
                  <a:lnTo>
                    <a:pt x="108078" y="95868"/>
                  </a:lnTo>
                  <a:lnTo>
                    <a:pt x="106323" y="98162"/>
                  </a:lnTo>
                  <a:lnTo>
                    <a:pt x="104410" y="100325"/>
                  </a:lnTo>
                  <a:lnTo>
                    <a:pt x="102445" y="102408"/>
                  </a:lnTo>
                  <a:lnTo>
                    <a:pt x="100349" y="104386"/>
                  </a:lnTo>
                  <a:lnTo>
                    <a:pt x="98148" y="106285"/>
                  </a:lnTo>
                  <a:lnTo>
                    <a:pt x="95895" y="108079"/>
                  </a:lnTo>
                  <a:lnTo>
                    <a:pt x="93537" y="109740"/>
                  </a:lnTo>
                  <a:lnTo>
                    <a:pt x="91126" y="111296"/>
                  </a:lnTo>
                  <a:lnTo>
                    <a:pt x="88611" y="112747"/>
                  </a:lnTo>
                  <a:lnTo>
                    <a:pt x="86017" y="114065"/>
                  </a:lnTo>
                  <a:lnTo>
                    <a:pt x="83371" y="115252"/>
                  </a:lnTo>
                  <a:lnTo>
                    <a:pt x="80620" y="116334"/>
                  </a:lnTo>
                  <a:lnTo>
                    <a:pt x="77842" y="117283"/>
                  </a:lnTo>
                  <a:lnTo>
                    <a:pt x="75013" y="118074"/>
                  </a:lnTo>
                  <a:lnTo>
                    <a:pt x="72104" y="118760"/>
                  </a:lnTo>
                  <a:lnTo>
                    <a:pt x="69144" y="119287"/>
                  </a:lnTo>
                  <a:lnTo>
                    <a:pt x="66131" y="119683"/>
                  </a:lnTo>
                  <a:lnTo>
                    <a:pt x="63091" y="119894"/>
                  </a:lnTo>
                  <a:lnTo>
                    <a:pt x="60000" y="120000"/>
                  </a:lnTo>
                  <a:lnTo>
                    <a:pt x="56908" y="119894"/>
                  </a:lnTo>
                  <a:lnTo>
                    <a:pt x="53842" y="119683"/>
                  </a:lnTo>
                  <a:lnTo>
                    <a:pt x="50855" y="119287"/>
                  </a:lnTo>
                  <a:lnTo>
                    <a:pt x="47921" y="118760"/>
                  </a:lnTo>
                  <a:lnTo>
                    <a:pt x="45013" y="118074"/>
                  </a:lnTo>
                  <a:lnTo>
                    <a:pt x="42157" y="117283"/>
                  </a:lnTo>
                  <a:lnTo>
                    <a:pt x="39379" y="116334"/>
                  </a:lnTo>
                  <a:lnTo>
                    <a:pt x="36628" y="115252"/>
                  </a:lnTo>
                  <a:lnTo>
                    <a:pt x="33982" y="114065"/>
                  </a:lnTo>
                  <a:lnTo>
                    <a:pt x="31388" y="112747"/>
                  </a:lnTo>
                  <a:lnTo>
                    <a:pt x="28873" y="111296"/>
                  </a:lnTo>
                  <a:lnTo>
                    <a:pt x="26462" y="109740"/>
                  </a:lnTo>
                  <a:lnTo>
                    <a:pt x="24078" y="108079"/>
                  </a:lnTo>
                  <a:lnTo>
                    <a:pt x="21825" y="106285"/>
                  </a:lnTo>
                  <a:lnTo>
                    <a:pt x="19676" y="104386"/>
                  </a:lnTo>
                  <a:lnTo>
                    <a:pt x="17554" y="102408"/>
                  </a:lnTo>
                  <a:lnTo>
                    <a:pt x="15589" y="100325"/>
                  </a:lnTo>
                  <a:lnTo>
                    <a:pt x="13703" y="98162"/>
                  </a:lnTo>
                  <a:lnTo>
                    <a:pt x="11921" y="95868"/>
                  </a:lnTo>
                  <a:lnTo>
                    <a:pt x="10218" y="93547"/>
                  </a:lnTo>
                  <a:lnTo>
                    <a:pt x="8698" y="91094"/>
                  </a:lnTo>
                  <a:lnTo>
                    <a:pt x="7231" y="88562"/>
                  </a:lnTo>
                  <a:lnTo>
                    <a:pt x="5895" y="85978"/>
                  </a:lnTo>
                  <a:lnTo>
                    <a:pt x="4689" y="83340"/>
                  </a:lnTo>
                  <a:lnTo>
                    <a:pt x="3641" y="80624"/>
                  </a:lnTo>
                  <a:lnTo>
                    <a:pt x="2698" y="77828"/>
                  </a:lnTo>
                  <a:lnTo>
                    <a:pt x="1886" y="74980"/>
                  </a:lnTo>
                  <a:lnTo>
                    <a:pt x="1231" y="72079"/>
                  </a:lnTo>
                  <a:lnTo>
                    <a:pt x="681" y="69098"/>
                  </a:lnTo>
                  <a:lnTo>
                    <a:pt x="314" y="66118"/>
                  </a:lnTo>
                  <a:lnTo>
                    <a:pt x="78" y="63059"/>
                  </a:lnTo>
                  <a:lnTo>
                    <a:pt x="0" y="59973"/>
                  </a:lnTo>
                  <a:lnTo>
                    <a:pt x="78" y="56914"/>
                  </a:lnTo>
                  <a:lnTo>
                    <a:pt x="314" y="53854"/>
                  </a:lnTo>
                  <a:lnTo>
                    <a:pt x="681" y="50821"/>
                  </a:lnTo>
                  <a:lnTo>
                    <a:pt x="1231" y="47894"/>
                  </a:lnTo>
                  <a:lnTo>
                    <a:pt x="1886" y="44993"/>
                  </a:lnTo>
                  <a:lnTo>
                    <a:pt x="2698" y="42145"/>
                  </a:lnTo>
                  <a:lnTo>
                    <a:pt x="3641" y="39349"/>
                  </a:lnTo>
                  <a:lnTo>
                    <a:pt x="4689" y="36632"/>
                  </a:lnTo>
                  <a:lnTo>
                    <a:pt x="5895" y="33969"/>
                  </a:lnTo>
                  <a:lnTo>
                    <a:pt x="7231" y="31384"/>
                  </a:lnTo>
                  <a:lnTo>
                    <a:pt x="8698" y="28879"/>
                  </a:lnTo>
                  <a:lnTo>
                    <a:pt x="10218" y="26426"/>
                  </a:lnTo>
                  <a:lnTo>
                    <a:pt x="11921" y="24079"/>
                  </a:lnTo>
                  <a:lnTo>
                    <a:pt x="13703" y="21810"/>
                  </a:lnTo>
                  <a:lnTo>
                    <a:pt x="15589" y="19648"/>
                  </a:lnTo>
                  <a:lnTo>
                    <a:pt x="17554" y="17564"/>
                  </a:lnTo>
                  <a:lnTo>
                    <a:pt x="19650" y="15560"/>
                  </a:lnTo>
                  <a:lnTo>
                    <a:pt x="21825" y="13687"/>
                  </a:lnTo>
                  <a:lnTo>
                    <a:pt x="24078" y="11920"/>
                  </a:lnTo>
                  <a:lnTo>
                    <a:pt x="26462" y="10232"/>
                  </a:lnTo>
                  <a:lnTo>
                    <a:pt x="28873" y="8703"/>
                  </a:lnTo>
                  <a:lnTo>
                    <a:pt x="31388" y="7252"/>
                  </a:lnTo>
                  <a:lnTo>
                    <a:pt x="33982" y="5907"/>
                  </a:lnTo>
                  <a:lnTo>
                    <a:pt x="36628" y="4694"/>
                  </a:lnTo>
                  <a:lnTo>
                    <a:pt x="39379" y="3639"/>
                  </a:lnTo>
                  <a:lnTo>
                    <a:pt x="42157" y="2716"/>
                  </a:lnTo>
                  <a:lnTo>
                    <a:pt x="45013" y="1872"/>
                  </a:lnTo>
                  <a:lnTo>
                    <a:pt x="47921" y="1213"/>
                  </a:lnTo>
                  <a:lnTo>
                    <a:pt x="50855" y="685"/>
                  </a:lnTo>
                  <a:lnTo>
                    <a:pt x="53842" y="316"/>
                  </a:lnTo>
                  <a:lnTo>
                    <a:pt x="56908" y="79"/>
                  </a:lnTo>
                  <a:lnTo>
                    <a:pt x="60000" y="0"/>
                  </a:lnTo>
                  <a:lnTo>
                    <a:pt x="63091" y="79"/>
                  </a:lnTo>
                  <a:lnTo>
                    <a:pt x="66131" y="316"/>
                  </a:lnTo>
                  <a:lnTo>
                    <a:pt x="69144" y="685"/>
                  </a:lnTo>
                  <a:lnTo>
                    <a:pt x="72104" y="1213"/>
                  </a:lnTo>
                  <a:lnTo>
                    <a:pt x="75013" y="1872"/>
                  </a:lnTo>
                  <a:lnTo>
                    <a:pt x="77842" y="2716"/>
                  </a:lnTo>
                  <a:lnTo>
                    <a:pt x="80620" y="3639"/>
                  </a:lnTo>
                  <a:lnTo>
                    <a:pt x="83371" y="4694"/>
                  </a:lnTo>
                  <a:lnTo>
                    <a:pt x="86017" y="5907"/>
                  </a:lnTo>
                  <a:lnTo>
                    <a:pt x="88611" y="7252"/>
                  </a:lnTo>
                  <a:lnTo>
                    <a:pt x="91126" y="8703"/>
                  </a:lnTo>
                  <a:lnTo>
                    <a:pt x="93537" y="10232"/>
                  </a:lnTo>
                  <a:lnTo>
                    <a:pt x="95895" y="11920"/>
                  </a:lnTo>
                  <a:lnTo>
                    <a:pt x="98148" y="13687"/>
                  </a:lnTo>
                  <a:lnTo>
                    <a:pt x="100349" y="15560"/>
                  </a:lnTo>
                  <a:lnTo>
                    <a:pt x="102445" y="17564"/>
                  </a:lnTo>
                  <a:lnTo>
                    <a:pt x="104410" y="19648"/>
                  </a:lnTo>
                  <a:lnTo>
                    <a:pt x="106323" y="21810"/>
                  </a:lnTo>
                  <a:lnTo>
                    <a:pt x="108078" y="24079"/>
                  </a:lnTo>
                  <a:lnTo>
                    <a:pt x="109755" y="26426"/>
                  </a:lnTo>
                  <a:lnTo>
                    <a:pt x="111301" y="28879"/>
                  </a:lnTo>
                  <a:lnTo>
                    <a:pt x="112768" y="31384"/>
                  </a:lnTo>
                  <a:lnTo>
                    <a:pt x="114104" y="33969"/>
                  </a:lnTo>
                  <a:lnTo>
                    <a:pt x="115283" y="36632"/>
                  </a:lnTo>
                  <a:lnTo>
                    <a:pt x="116358" y="39349"/>
                  </a:lnTo>
                  <a:lnTo>
                    <a:pt x="117327" y="42145"/>
                  </a:lnTo>
                  <a:lnTo>
                    <a:pt x="118113" y="44993"/>
                  </a:lnTo>
                  <a:lnTo>
                    <a:pt x="118768" y="47894"/>
                  </a:lnTo>
                  <a:lnTo>
                    <a:pt x="119318" y="50821"/>
                  </a:lnTo>
                  <a:lnTo>
                    <a:pt x="119685" y="53854"/>
                  </a:lnTo>
                  <a:lnTo>
                    <a:pt x="119921" y="56914"/>
                  </a:lnTo>
                  <a:lnTo>
                    <a:pt x="120000" y="59973"/>
                  </a:lnTo>
                  <a:close/>
                </a:path>
              </a:pathLst>
            </a:custGeom>
            <a:solidFill>
              <a:schemeClr val="accent3">
                <a:lumMod val="75000"/>
              </a:schemeClr>
            </a:solidFill>
            <a:ln>
              <a:noFill/>
            </a:ln>
          </p:spPr>
          <p:txBody>
            <a:bodyPr lIns="60941" tIns="30462" rIns="60941" bIns="30462" anchor="t" anchorCtr="0">
              <a:noAutofit/>
            </a:bodyPr>
            <a:p>
              <a:pPr fontAlgn="base">
                <a:lnSpc>
                  <a:spcPct val="120000"/>
                </a:lnSpc>
                <a:buClr>
                  <a:srgbClr val="000000"/>
                </a:buClr>
              </a:pPr>
              <a:endParaRPr sz="1200" strike="noStrike" noProof="1">
                <a:solidFill>
                  <a:srgbClr val="000000"/>
                </a:solidFill>
                <a:latin typeface="微软雅黑" panose="020B0503020204020204" charset="-122"/>
                <a:ea typeface="微软雅黑" panose="020B0503020204020204" charset="-122"/>
              </a:endParaRPr>
            </a:p>
          </p:txBody>
        </p:sp>
        <p:sp>
          <p:nvSpPr>
            <p:cNvPr id="110616" name="任意多边形 266"/>
            <p:cNvSpPr/>
            <p:nvPr>
              <p:custDataLst>
                <p:tags r:id="rId14"/>
              </p:custDataLst>
            </p:nvPr>
          </p:nvSpPr>
          <p:spPr>
            <a:xfrm flipH="1">
              <a:off x="8177" y="4860"/>
              <a:ext cx="608" cy="622"/>
            </a:xfrm>
            <a:custGeom>
              <a:avLst/>
              <a:gdLst/>
              <a:ahLst/>
              <a:cxnLst/>
              <a:pathLst>
                <a:path w="120000" h="120000">
                  <a:moveTo>
                    <a:pt x="120000" y="60052"/>
                  </a:moveTo>
                  <a:lnTo>
                    <a:pt x="119895" y="63107"/>
                  </a:lnTo>
                  <a:lnTo>
                    <a:pt x="119686" y="66110"/>
                  </a:lnTo>
                  <a:lnTo>
                    <a:pt x="119267" y="69165"/>
                  </a:lnTo>
                  <a:lnTo>
                    <a:pt x="118744" y="72115"/>
                  </a:lnTo>
                  <a:lnTo>
                    <a:pt x="118063" y="75013"/>
                  </a:lnTo>
                  <a:lnTo>
                    <a:pt x="117278" y="77857"/>
                  </a:lnTo>
                  <a:lnTo>
                    <a:pt x="116336" y="80649"/>
                  </a:lnTo>
                  <a:lnTo>
                    <a:pt x="115290" y="83388"/>
                  </a:lnTo>
                  <a:lnTo>
                    <a:pt x="114086" y="86022"/>
                  </a:lnTo>
                  <a:lnTo>
                    <a:pt x="112725" y="88604"/>
                  </a:lnTo>
                  <a:lnTo>
                    <a:pt x="111312" y="91132"/>
                  </a:lnTo>
                  <a:lnTo>
                    <a:pt x="109742" y="93503"/>
                  </a:lnTo>
                  <a:lnTo>
                    <a:pt x="108068" y="95926"/>
                  </a:lnTo>
                  <a:lnTo>
                    <a:pt x="106288" y="98191"/>
                  </a:lnTo>
                  <a:lnTo>
                    <a:pt x="104404" y="100351"/>
                  </a:lnTo>
                  <a:lnTo>
                    <a:pt x="102416" y="102405"/>
                  </a:lnTo>
                  <a:lnTo>
                    <a:pt x="100322" y="104407"/>
                  </a:lnTo>
                  <a:lnTo>
                    <a:pt x="98124" y="106251"/>
                  </a:lnTo>
                  <a:lnTo>
                    <a:pt x="95874" y="108094"/>
                  </a:lnTo>
                  <a:lnTo>
                    <a:pt x="93519" y="109727"/>
                  </a:lnTo>
                  <a:lnTo>
                    <a:pt x="91059" y="111255"/>
                  </a:lnTo>
                  <a:lnTo>
                    <a:pt x="88547" y="112783"/>
                  </a:lnTo>
                  <a:lnTo>
                    <a:pt x="85983" y="114047"/>
                  </a:lnTo>
                  <a:lnTo>
                    <a:pt x="83314" y="115258"/>
                  </a:lnTo>
                  <a:lnTo>
                    <a:pt x="80593" y="116365"/>
                  </a:lnTo>
                  <a:lnTo>
                    <a:pt x="77819" y="117313"/>
                  </a:lnTo>
                  <a:lnTo>
                    <a:pt x="74941" y="118103"/>
                  </a:lnTo>
                  <a:lnTo>
                    <a:pt x="72062" y="118788"/>
                  </a:lnTo>
                  <a:lnTo>
                    <a:pt x="69132" y="119315"/>
                  </a:lnTo>
                  <a:lnTo>
                    <a:pt x="66149" y="119683"/>
                  </a:lnTo>
                  <a:lnTo>
                    <a:pt x="63061" y="119947"/>
                  </a:lnTo>
                  <a:lnTo>
                    <a:pt x="59973" y="120000"/>
                  </a:lnTo>
                  <a:lnTo>
                    <a:pt x="56886" y="119947"/>
                  </a:lnTo>
                  <a:lnTo>
                    <a:pt x="53850" y="119683"/>
                  </a:lnTo>
                  <a:lnTo>
                    <a:pt x="50867" y="119315"/>
                  </a:lnTo>
                  <a:lnTo>
                    <a:pt x="47937" y="118788"/>
                  </a:lnTo>
                  <a:lnTo>
                    <a:pt x="45006" y="118103"/>
                  </a:lnTo>
                  <a:lnTo>
                    <a:pt x="42180" y="117313"/>
                  </a:lnTo>
                  <a:lnTo>
                    <a:pt x="39354" y="116365"/>
                  </a:lnTo>
                  <a:lnTo>
                    <a:pt x="36633" y="115258"/>
                  </a:lnTo>
                  <a:lnTo>
                    <a:pt x="33964" y="114047"/>
                  </a:lnTo>
                  <a:lnTo>
                    <a:pt x="31399" y="112783"/>
                  </a:lnTo>
                  <a:lnTo>
                    <a:pt x="28887" y="111255"/>
                  </a:lnTo>
                  <a:lnTo>
                    <a:pt x="26428" y="109727"/>
                  </a:lnTo>
                  <a:lnTo>
                    <a:pt x="24125" y="108094"/>
                  </a:lnTo>
                  <a:lnTo>
                    <a:pt x="21822" y="106251"/>
                  </a:lnTo>
                  <a:lnTo>
                    <a:pt x="19677" y="104407"/>
                  </a:lnTo>
                  <a:lnTo>
                    <a:pt x="17583" y="102405"/>
                  </a:lnTo>
                  <a:lnTo>
                    <a:pt x="15542" y="100351"/>
                  </a:lnTo>
                  <a:lnTo>
                    <a:pt x="13711" y="98191"/>
                  </a:lnTo>
                  <a:lnTo>
                    <a:pt x="11931" y="95926"/>
                  </a:lnTo>
                  <a:lnTo>
                    <a:pt x="10257" y="93503"/>
                  </a:lnTo>
                  <a:lnTo>
                    <a:pt x="8687" y="91132"/>
                  </a:lnTo>
                  <a:lnTo>
                    <a:pt x="7274" y="88604"/>
                  </a:lnTo>
                  <a:lnTo>
                    <a:pt x="5965" y="86022"/>
                  </a:lnTo>
                  <a:lnTo>
                    <a:pt x="4762" y="83336"/>
                  </a:lnTo>
                  <a:lnTo>
                    <a:pt x="3663" y="80649"/>
                  </a:lnTo>
                  <a:lnTo>
                    <a:pt x="2721" y="77857"/>
                  </a:lnTo>
                  <a:lnTo>
                    <a:pt x="1883" y="75013"/>
                  </a:lnTo>
                  <a:lnTo>
                    <a:pt x="1203" y="72115"/>
                  </a:lnTo>
                  <a:lnTo>
                    <a:pt x="680" y="69165"/>
                  </a:lnTo>
                  <a:lnTo>
                    <a:pt x="366" y="66110"/>
                  </a:lnTo>
                  <a:lnTo>
                    <a:pt x="52" y="63107"/>
                  </a:lnTo>
                  <a:lnTo>
                    <a:pt x="0" y="60052"/>
                  </a:lnTo>
                  <a:lnTo>
                    <a:pt x="52" y="56944"/>
                  </a:lnTo>
                  <a:lnTo>
                    <a:pt x="366" y="53889"/>
                  </a:lnTo>
                  <a:lnTo>
                    <a:pt x="680" y="50886"/>
                  </a:lnTo>
                  <a:lnTo>
                    <a:pt x="1203" y="47884"/>
                  </a:lnTo>
                  <a:lnTo>
                    <a:pt x="1883" y="44986"/>
                  </a:lnTo>
                  <a:lnTo>
                    <a:pt x="2721" y="42142"/>
                  </a:lnTo>
                  <a:lnTo>
                    <a:pt x="3663" y="39402"/>
                  </a:lnTo>
                  <a:lnTo>
                    <a:pt x="4762" y="36663"/>
                  </a:lnTo>
                  <a:lnTo>
                    <a:pt x="5965" y="34029"/>
                  </a:lnTo>
                  <a:lnTo>
                    <a:pt x="7274" y="31448"/>
                  </a:lnTo>
                  <a:lnTo>
                    <a:pt x="8687" y="28867"/>
                  </a:lnTo>
                  <a:lnTo>
                    <a:pt x="10257" y="26496"/>
                  </a:lnTo>
                  <a:lnTo>
                    <a:pt x="11931" y="24126"/>
                  </a:lnTo>
                  <a:lnTo>
                    <a:pt x="13711" y="21861"/>
                  </a:lnTo>
                  <a:lnTo>
                    <a:pt x="15542" y="19648"/>
                  </a:lnTo>
                  <a:lnTo>
                    <a:pt x="17583" y="17594"/>
                  </a:lnTo>
                  <a:lnTo>
                    <a:pt x="19677" y="15592"/>
                  </a:lnTo>
                  <a:lnTo>
                    <a:pt x="21822" y="13748"/>
                  </a:lnTo>
                  <a:lnTo>
                    <a:pt x="24125" y="11957"/>
                  </a:lnTo>
                  <a:lnTo>
                    <a:pt x="26428" y="10272"/>
                  </a:lnTo>
                  <a:lnTo>
                    <a:pt x="28887" y="8744"/>
                  </a:lnTo>
                  <a:lnTo>
                    <a:pt x="31399" y="7269"/>
                  </a:lnTo>
                  <a:lnTo>
                    <a:pt x="33964" y="5952"/>
                  </a:lnTo>
                  <a:lnTo>
                    <a:pt x="36633" y="4741"/>
                  </a:lnTo>
                  <a:lnTo>
                    <a:pt x="39354" y="3634"/>
                  </a:lnTo>
                  <a:lnTo>
                    <a:pt x="42180" y="2739"/>
                  </a:lnTo>
                  <a:lnTo>
                    <a:pt x="45006" y="1896"/>
                  </a:lnTo>
                  <a:lnTo>
                    <a:pt x="47937" y="1264"/>
                  </a:lnTo>
                  <a:lnTo>
                    <a:pt x="50867" y="684"/>
                  </a:lnTo>
                  <a:lnTo>
                    <a:pt x="53850" y="368"/>
                  </a:lnTo>
                  <a:lnTo>
                    <a:pt x="56886" y="105"/>
                  </a:lnTo>
                  <a:lnTo>
                    <a:pt x="59973" y="0"/>
                  </a:lnTo>
                  <a:lnTo>
                    <a:pt x="63061" y="105"/>
                  </a:lnTo>
                  <a:lnTo>
                    <a:pt x="66149" y="368"/>
                  </a:lnTo>
                  <a:lnTo>
                    <a:pt x="69132" y="684"/>
                  </a:lnTo>
                  <a:lnTo>
                    <a:pt x="72062" y="1264"/>
                  </a:lnTo>
                  <a:lnTo>
                    <a:pt x="74941" y="1896"/>
                  </a:lnTo>
                  <a:lnTo>
                    <a:pt x="77819" y="2739"/>
                  </a:lnTo>
                  <a:lnTo>
                    <a:pt x="80593" y="3634"/>
                  </a:lnTo>
                  <a:lnTo>
                    <a:pt x="83314" y="4741"/>
                  </a:lnTo>
                  <a:lnTo>
                    <a:pt x="85983" y="5952"/>
                  </a:lnTo>
                  <a:lnTo>
                    <a:pt x="88547" y="7269"/>
                  </a:lnTo>
                  <a:lnTo>
                    <a:pt x="91059" y="8744"/>
                  </a:lnTo>
                  <a:lnTo>
                    <a:pt x="93519" y="10272"/>
                  </a:lnTo>
                  <a:lnTo>
                    <a:pt x="95874" y="11957"/>
                  </a:lnTo>
                  <a:lnTo>
                    <a:pt x="98124" y="13748"/>
                  </a:lnTo>
                  <a:lnTo>
                    <a:pt x="100322" y="15592"/>
                  </a:lnTo>
                  <a:lnTo>
                    <a:pt x="102416" y="17594"/>
                  </a:lnTo>
                  <a:lnTo>
                    <a:pt x="104404" y="19648"/>
                  </a:lnTo>
                  <a:lnTo>
                    <a:pt x="106288" y="21861"/>
                  </a:lnTo>
                  <a:lnTo>
                    <a:pt x="108068" y="24126"/>
                  </a:lnTo>
                  <a:lnTo>
                    <a:pt x="109742" y="26496"/>
                  </a:lnTo>
                  <a:lnTo>
                    <a:pt x="111312" y="28867"/>
                  </a:lnTo>
                  <a:lnTo>
                    <a:pt x="112725" y="31448"/>
                  </a:lnTo>
                  <a:lnTo>
                    <a:pt x="114086" y="34029"/>
                  </a:lnTo>
                  <a:lnTo>
                    <a:pt x="115290" y="36663"/>
                  </a:lnTo>
                  <a:lnTo>
                    <a:pt x="116336" y="39402"/>
                  </a:lnTo>
                  <a:lnTo>
                    <a:pt x="117278" y="42142"/>
                  </a:lnTo>
                  <a:lnTo>
                    <a:pt x="118063" y="44986"/>
                  </a:lnTo>
                  <a:lnTo>
                    <a:pt x="118744" y="47884"/>
                  </a:lnTo>
                  <a:lnTo>
                    <a:pt x="119267" y="50886"/>
                  </a:lnTo>
                  <a:lnTo>
                    <a:pt x="119686" y="53889"/>
                  </a:lnTo>
                  <a:lnTo>
                    <a:pt x="119895" y="56944"/>
                  </a:lnTo>
                  <a:lnTo>
                    <a:pt x="120000" y="60052"/>
                  </a:lnTo>
                  <a:close/>
                </a:path>
              </a:pathLst>
            </a:custGeom>
            <a:solidFill>
              <a:srgbClr val="44750F"/>
            </a:solidFill>
            <a:ln w="9525">
              <a:noFill/>
            </a:ln>
          </p:spPr>
          <p:txBody>
            <a:bodyPr/>
            <a:p>
              <a:endParaRPr lang="zh-CN" altLang="en-US"/>
            </a:p>
          </p:txBody>
        </p:sp>
        <p:sp>
          <p:nvSpPr>
            <p:cNvPr id="110617" name="任意多边形 267"/>
            <p:cNvSpPr/>
            <p:nvPr>
              <p:custDataLst>
                <p:tags r:id="rId15"/>
              </p:custDataLst>
            </p:nvPr>
          </p:nvSpPr>
          <p:spPr>
            <a:xfrm flipH="1">
              <a:off x="10185" y="4364"/>
              <a:ext cx="535" cy="547"/>
            </a:xfrm>
            <a:custGeom>
              <a:avLst/>
              <a:gdLst/>
              <a:ahLst/>
              <a:cxnLst/>
              <a:pathLst>
                <a:path w="120000" h="120000">
                  <a:moveTo>
                    <a:pt x="120000" y="60029"/>
                  </a:moveTo>
                  <a:lnTo>
                    <a:pt x="119940" y="63085"/>
                  </a:lnTo>
                  <a:lnTo>
                    <a:pt x="119643" y="66140"/>
                  </a:lnTo>
                  <a:lnTo>
                    <a:pt x="119345" y="69136"/>
                  </a:lnTo>
                  <a:lnTo>
                    <a:pt x="118751" y="72131"/>
                  </a:lnTo>
                  <a:lnTo>
                    <a:pt x="118097" y="75007"/>
                  </a:lnTo>
                  <a:lnTo>
                    <a:pt x="117324" y="77883"/>
                  </a:lnTo>
                  <a:lnTo>
                    <a:pt x="116372" y="80639"/>
                  </a:lnTo>
                  <a:lnTo>
                    <a:pt x="115242" y="83394"/>
                  </a:lnTo>
                  <a:lnTo>
                    <a:pt x="114112" y="86030"/>
                  </a:lnTo>
                  <a:lnTo>
                    <a:pt x="112745" y="88607"/>
                  </a:lnTo>
                  <a:lnTo>
                    <a:pt x="111318" y="91063"/>
                  </a:lnTo>
                  <a:lnTo>
                    <a:pt x="109772" y="93579"/>
                  </a:lnTo>
                  <a:lnTo>
                    <a:pt x="108107" y="95856"/>
                  </a:lnTo>
                  <a:lnTo>
                    <a:pt x="106263" y="98132"/>
                  </a:lnTo>
                  <a:lnTo>
                    <a:pt x="104420" y="100349"/>
                  </a:lnTo>
                  <a:lnTo>
                    <a:pt x="102457" y="102446"/>
                  </a:lnTo>
                  <a:lnTo>
                    <a:pt x="100317" y="104423"/>
                  </a:lnTo>
                  <a:lnTo>
                    <a:pt x="98176" y="106280"/>
                  </a:lnTo>
                  <a:lnTo>
                    <a:pt x="95916" y="108137"/>
                  </a:lnTo>
                  <a:lnTo>
                    <a:pt x="93538" y="109755"/>
                  </a:lnTo>
                  <a:lnTo>
                    <a:pt x="91159" y="111313"/>
                  </a:lnTo>
                  <a:lnTo>
                    <a:pt x="88602" y="112810"/>
                  </a:lnTo>
                  <a:lnTo>
                    <a:pt x="86045" y="114068"/>
                  </a:lnTo>
                  <a:lnTo>
                    <a:pt x="83369" y="115327"/>
                  </a:lnTo>
                  <a:lnTo>
                    <a:pt x="80634" y="116345"/>
                  </a:lnTo>
                  <a:lnTo>
                    <a:pt x="77898" y="117304"/>
                  </a:lnTo>
                  <a:lnTo>
                    <a:pt x="75044" y="118082"/>
                  </a:lnTo>
                  <a:lnTo>
                    <a:pt x="72130" y="118801"/>
                  </a:lnTo>
                  <a:lnTo>
                    <a:pt x="69157" y="119340"/>
                  </a:lnTo>
                  <a:lnTo>
                    <a:pt x="66184" y="119700"/>
                  </a:lnTo>
                  <a:lnTo>
                    <a:pt x="63092" y="119880"/>
                  </a:lnTo>
                  <a:lnTo>
                    <a:pt x="60000" y="120000"/>
                  </a:lnTo>
                  <a:lnTo>
                    <a:pt x="56907" y="119880"/>
                  </a:lnTo>
                  <a:lnTo>
                    <a:pt x="53875" y="119700"/>
                  </a:lnTo>
                  <a:lnTo>
                    <a:pt x="50901" y="119340"/>
                  </a:lnTo>
                  <a:lnTo>
                    <a:pt x="47928" y="118801"/>
                  </a:lnTo>
                  <a:lnTo>
                    <a:pt x="45014" y="118082"/>
                  </a:lnTo>
                  <a:lnTo>
                    <a:pt x="42160" y="117304"/>
                  </a:lnTo>
                  <a:lnTo>
                    <a:pt x="39365" y="116345"/>
                  </a:lnTo>
                  <a:lnTo>
                    <a:pt x="36630" y="115327"/>
                  </a:lnTo>
                  <a:lnTo>
                    <a:pt x="34013" y="114068"/>
                  </a:lnTo>
                  <a:lnTo>
                    <a:pt x="31397" y="112810"/>
                  </a:lnTo>
                  <a:lnTo>
                    <a:pt x="28899" y="111313"/>
                  </a:lnTo>
                  <a:lnTo>
                    <a:pt x="26521" y="109755"/>
                  </a:lnTo>
                  <a:lnTo>
                    <a:pt x="24083" y="108137"/>
                  </a:lnTo>
                  <a:lnTo>
                    <a:pt x="21823" y="106280"/>
                  </a:lnTo>
                  <a:lnTo>
                    <a:pt x="19682" y="104423"/>
                  </a:lnTo>
                  <a:lnTo>
                    <a:pt x="17542" y="102446"/>
                  </a:lnTo>
                  <a:lnTo>
                    <a:pt x="15639" y="100349"/>
                  </a:lnTo>
                  <a:lnTo>
                    <a:pt x="13736" y="98132"/>
                  </a:lnTo>
                  <a:lnTo>
                    <a:pt x="11952" y="95856"/>
                  </a:lnTo>
                  <a:lnTo>
                    <a:pt x="10227" y="93579"/>
                  </a:lnTo>
                  <a:lnTo>
                    <a:pt x="8681" y="91063"/>
                  </a:lnTo>
                  <a:lnTo>
                    <a:pt x="7254" y="88607"/>
                  </a:lnTo>
                  <a:lnTo>
                    <a:pt x="5887" y="86030"/>
                  </a:lnTo>
                  <a:lnTo>
                    <a:pt x="4757" y="83394"/>
                  </a:lnTo>
                  <a:lnTo>
                    <a:pt x="3627" y="80639"/>
                  </a:lnTo>
                  <a:lnTo>
                    <a:pt x="2735" y="77883"/>
                  </a:lnTo>
                  <a:lnTo>
                    <a:pt x="1902" y="75007"/>
                  </a:lnTo>
                  <a:lnTo>
                    <a:pt x="1248" y="72131"/>
                  </a:lnTo>
                  <a:lnTo>
                    <a:pt x="713" y="69136"/>
                  </a:lnTo>
                  <a:lnTo>
                    <a:pt x="356" y="66140"/>
                  </a:lnTo>
                  <a:lnTo>
                    <a:pt x="118" y="63085"/>
                  </a:lnTo>
                  <a:lnTo>
                    <a:pt x="0" y="60029"/>
                  </a:lnTo>
                  <a:lnTo>
                    <a:pt x="118" y="56914"/>
                  </a:lnTo>
                  <a:lnTo>
                    <a:pt x="356" y="53859"/>
                  </a:lnTo>
                  <a:lnTo>
                    <a:pt x="713" y="50863"/>
                  </a:lnTo>
                  <a:lnTo>
                    <a:pt x="1248" y="47868"/>
                  </a:lnTo>
                  <a:lnTo>
                    <a:pt x="1902" y="44992"/>
                  </a:lnTo>
                  <a:lnTo>
                    <a:pt x="2735" y="42116"/>
                  </a:lnTo>
                  <a:lnTo>
                    <a:pt x="3627" y="39360"/>
                  </a:lnTo>
                  <a:lnTo>
                    <a:pt x="4757" y="36605"/>
                  </a:lnTo>
                  <a:lnTo>
                    <a:pt x="5887" y="33969"/>
                  </a:lnTo>
                  <a:lnTo>
                    <a:pt x="7254" y="31392"/>
                  </a:lnTo>
                  <a:lnTo>
                    <a:pt x="8681" y="28876"/>
                  </a:lnTo>
                  <a:lnTo>
                    <a:pt x="10227" y="26420"/>
                  </a:lnTo>
                  <a:lnTo>
                    <a:pt x="11952" y="24083"/>
                  </a:lnTo>
                  <a:lnTo>
                    <a:pt x="13736" y="21807"/>
                  </a:lnTo>
                  <a:lnTo>
                    <a:pt x="15639" y="19590"/>
                  </a:lnTo>
                  <a:lnTo>
                    <a:pt x="17542" y="17493"/>
                  </a:lnTo>
                  <a:lnTo>
                    <a:pt x="19682" y="15576"/>
                  </a:lnTo>
                  <a:lnTo>
                    <a:pt x="21823" y="13659"/>
                  </a:lnTo>
                  <a:lnTo>
                    <a:pt x="24083" y="11862"/>
                  </a:lnTo>
                  <a:lnTo>
                    <a:pt x="26521" y="10184"/>
                  </a:lnTo>
                  <a:lnTo>
                    <a:pt x="28899" y="8627"/>
                  </a:lnTo>
                  <a:lnTo>
                    <a:pt x="31397" y="7249"/>
                  </a:lnTo>
                  <a:lnTo>
                    <a:pt x="34013" y="5871"/>
                  </a:lnTo>
                  <a:lnTo>
                    <a:pt x="36630" y="4613"/>
                  </a:lnTo>
                  <a:lnTo>
                    <a:pt x="39365" y="3594"/>
                  </a:lnTo>
                  <a:lnTo>
                    <a:pt x="42160" y="2636"/>
                  </a:lnTo>
                  <a:lnTo>
                    <a:pt x="45014" y="1857"/>
                  </a:lnTo>
                  <a:lnTo>
                    <a:pt x="47928" y="1198"/>
                  </a:lnTo>
                  <a:lnTo>
                    <a:pt x="50901" y="599"/>
                  </a:lnTo>
                  <a:lnTo>
                    <a:pt x="53875" y="239"/>
                  </a:lnTo>
                  <a:lnTo>
                    <a:pt x="56907" y="59"/>
                  </a:lnTo>
                  <a:lnTo>
                    <a:pt x="60000" y="0"/>
                  </a:lnTo>
                  <a:lnTo>
                    <a:pt x="63092" y="59"/>
                  </a:lnTo>
                  <a:lnTo>
                    <a:pt x="66184" y="239"/>
                  </a:lnTo>
                  <a:lnTo>
                    <a:pt x="69157" y="599"/>
                  </a:lnTo>
                  <a:lnTo>
                    <a:pt x="72130" y="1198"/>
                  </a:lnTo>
                  <a:lnTo>
                    <a:pt x="75044" y="1857"/>
                  </a:lnTo>
                  <a:lnTo>
                    <a:pt x="77898" y="2636"/>
                  </a:lnTo>
                  <a:lnTo>
                    <a:pt x="80634" y="3594"/>
                  </a:lnTo>
                  <a:lnTo>
                    <a:pt x="83369" y="4613"/>
                  </a:lnTo>
                  <a:lnTo>
                    <a:pt x="86045" y="5871"/>
                  </a:lnTo>
                  <a:lnTo>
                    <a:pt x="88602" y="7249"/>
                  </a:lnTo>
                  <a:lnTo>
                    <a:pt x="91159" y="8627"/>
                  </a:lnTo>
                  <a:lnTo>
                    <a:pt x="93538" y="10184"/>
                  </a:lnTo>
                  <a:lnTo>
                    <a:pt x="95916" y="11862"/>
                  </a:lnTo>
                  <a:lnTo>
                    <a:pt x="98176" y="13659"/>
                  </a:lnTo>
                  <a:lnTo>
                    <a:pt x="100317" y="15576"/>
                  </a:lnTo>
                  <a:lnTo>
                    <a:pt x="102457" y="17493"/>
                  </a:lnTo>
                  <a:lnTo>
                    <a:pt x="104420" y="19590"/>
                  </a:lnTo>
                  <a:lnTo>
                    <a:pt x="106263" y="21807"/>
                  </a:lnTo>
                  <a:lnTo>
                    <a:pt x="108107" y="24083"/>
                  </a:lnTo>
                  <a:lnTo>
                    <a:pt x="109772" y="26420"/>
                  </a:lnTo>
                  <a:lnTo>
                    <a:pt x="111318" y="28876"/>
                  </a:lnTo>
                  <a:lnTo>
                    <a:pt x="112745" y="31392"/>
                  </a:lnTo>
                  <a:lnTo>
                    <a:pt x="114112" y="33969"/>
                  </a:lnTo>
                  <a:lnTo>
                    <a:pt x="115242" y="36605"/>
                  </a:lnTo>
                  <a:lnTo>
                    <a:pt x="116372" y="39360"/>
                  </a:lnTo>
                  <a:lnTo>
                    <a:pt x="117324" y="42116"/>
                  </a:lnTo>
                  <a:lnTo>
                    <a:pt x="118097" y="44992"/>
                  </a:lnTo>
                  <a:lnTo>
                    <a:pt x="118751" y="47868"/>
                  </a:lnTo>
                  <a:lnTo>
                    <a:pt x="119345" y="50863"/>
                  </a:lnTo>
                  <a:lnTo>
                    <a:pt x="119643" y="53859"/>
                  </a:lnTo>
                  <a:lnTo>
                    <a:pt x="119940" y="56914"/>
                  </a:lnTo>
                  <a:lnTo>
                    <a:pt x="120000" y="60029"/>
                  </a:lnTo>
                  <a:close/>
                </a:path>
              </a:pathLst>
            </a:custGeom>
            <a:solidFill>
              <a:srgbClr val="06620A"/>
            </a:solidFill>
            <a:ln w="9525">
              <a:noFill/>
            </a:ln>
          </p:spPr>
          <p:txBody>
            <a:bodyPr/>
            <a:p>
              <a:endParaRPr lang="zh-CN" altLang="en-US"/>
            </a:p>
          </p:txBody>
        </p:sp>
        <p:sp>
          <p:nvSpPr>
            <p:cNvPr id="25" name="任意多边形 24"/>
            <p:cNvSpPr/>
            <p:nvPr>
              <p:custDataLst>
                <p:tags r:id="rId16"/>
              </p:custDataLst>
            </p:nvPr>
          </p:nvSpPr>
          <p:spPr>
            <a:xfrm flipH="1">
              <a:off x="10467" y="4889"/>
              <a:ext cx="917" cy="938"/>
            </a:xfrm>
            <a:custGeom>
              <a:avLst/>
              <a:gdLst/>
              <a:ahLst/>
              <a:cxnLst/>
              <a:rect l="0" t="0" r="0" b="0"/>
              <a:pathLst>
                <a:path w="120000" h="120000" extrusionOk="0">
                  <a:moveTo>
                    <a:pt x="120000" y="60017"/>
                  </a:moveTo>
                  <a:lnTo>
                    <a:pt x="119930" y="63128"/>
                  </a:lnTo>
                  <a:lnTo>
                    <a:pt x="119687" y="66169"/>
                  </a:lnTo>
                  <a:lnTo>
                    <a:pt x="119270" y="69175"/>
                  </a:lnTo>
                  <a:lnTo>
                    <a:pt x="118784" y="72111"/>
                  </a:lnTo>
                  <a:lnTo>
                    <a:pt x="118125" y="75013"/>
                  </a:lnTo>
                  <a:lnTo>
                    <a:pt x="117291" y="77844"/>
                  </a:lnTo>
                  <a:lnTo>
                    <a:pt x="116319" y="80640"/>
                  </a:lnTo>
                  <a:lnTo>
                    <a:pt x="115277" y="83367"/>
                  </a:lnTo>
                  <a:lnTo>
                    <a:pt x="114062" y="86058"/>
                  </a:lnTo>
                  <a:lnTo>
                    <a:pt x="112743" y="88610"/>
                  </a:lnTo>
                  <a:lnTo>
                    <a:pt x="111319" y="91162"/>
                  </a:lnTo>
                  <a:lnTo>
                    <a:pt x="109756" y="93574"/>
                  </a:lnTo>
                  <a:lnTo>
                    <a:pt x="108055" y="95916"/>
                  </a:lnTo>
                  <a:lnTo>
                    <a:pt x="106284" y="98188"/>
                  </a:lnTo>
                  <a:lnTo>
                    <a:pt x="104409" y="100355"/>
                  </a:lnTo>
                  <a:lnTo>
                    <a:pt x="102430" y="102452"/>
                  </a:lnTo>
                  <a:lnTo>
                    <a:pt x="100347" y="104410"/>
                  </a:lnTo>
                  <a:lnTo>
                    <a:pt x="98159" y="106297"/>
                  </a:lnTo>
                  <a:lnTo>
                    <a:pt x="95902" y="108115"/>
                  </a:lnTo>
                  <a:lnTo>
                    <a:pt x="93541" y="109793"/>
                  </a:lnTo>
                  <a:lnTo>
                    <a:pt x="91111" y="111331"/>
                  </a:lnTo>
                  <a:lnTo>
                    <a:pt x="88611" y="112764"/>
                  </a:lnTo>
                  <a:lnTo>
                    <a:pt x="86006" y="114092"/>
                  </a:lnTo>
                  <a:lnTo>
                    <a:pt x="83333" y="115281"/>
                  </a:lnTo>
                  <a:lnTo>
                    <a:pt x="80625" y="116399"/>
                  </a:lnTo>
                  <a:lnTo>
                    <a:pt x="77847" y="117343"/>
                  </a:lnTo>
                  <a:lnTo>
                    <a:pt x="75000" y="118112"/>
                  </a:lnTo>
                  <a:lnTo>
                    <a:pt x="72083" y="118811"/>
                  </a:lnTo>
                  <a:lnTo>
                    <a:pt x="69131" y="119335"/>
                  </a:lnTo>
                  <a:lnTo>
                    <a:pt x="66111" y="119720"/>
                  </a:lnTo>
                  <a:lnTo>
                    <a:pt x="63090" y="119930"/>
                  </a:lnTo>
                  <a:lnTo>
                    <a:pt x="60000" y="120000"/>
                  </a:lnTo>
                  <a:lnTo>
                    <a:pt x="56909" y="119930"/>
                  </a:lnTo>
                  <a:lnTo>
                    <a:pt x="53888" y="119720"/>
                  </a:lnTo>
                  <a:lnTo>
                    <a:pt x="50868" y="119335"/>
                  </a:lnTo>
                  <a:lnTo>
                    <a:pt x="47916" y="118811"/>
                  </a:lnTo>
                  <a:lnTo>
                    <a:pt x="45000" y="118112"/>
                  </a:lnTo>
                  <a:lnTo>
                    <a:pt x="42152" y="117343"/>
                  </a:lnTo>
                  <a:lnTo>
                    <a:pt x="39375" y="116399"/>
                  </a:lnTo>
                  <a:lnTo>
                    <a:pt x="36666" y="115281"/>
                  </a:lnTo>
                  <a:lnTo>
                    <a:pt x="33958" y="114092"/>
                  </a:lnTo>
                  <a:lnTo>
                    <a:pt x="31388" y="112764"/>
                  </a:lnTo>
                  <a:lnTo>
                    <a:pt x="28854" y="111331"/>
                  </a:lnTo>
                  <a:lnTo>
                    <a:pt x="26458" y="109793"/>
                  </a:lnTo>
                  <a:lnTo>
                    <a:pt x="24097" y="108115"/>
                  </a:lnTo>
                  <a:lnTo>
                    <a:pt x="21840" y="106297"/>
                  </a:lnTo>
                  <a:lnTo>
                    <a:pt x="19652" y="104410"/>
                  </a:lnTo>
                  <a:lnTo>
                    <a:pt x="17569" y="102452"/>
                  </a:lnTo>
                  <a:lnTo>
                    <a:pt x="15555" y="100355"/>
                  </a:lnTo>
                  <a:lnTo>
                    <a:pt x="13680" y="98188"/>
                  </a:lnTo>
                  <a:lnTo>
                    <a:pt x="11909" y="95916"/>
                  </a:lnTo>
                  <a:lnTo>
                    <a:pt x="10243" y="93574"/>
                  </a:lnTo>
                  <a:lnTo>
                    <a:pt x="8680" y="91162"/>
                  </a:lnTo>
                  <a:lnTo>
                    <a:pt x="7256" y="88610"/>
                  </a:lnTo>
                  <a:lnTo>
                    <a:pt x="5902" y="86058"/>
                  </a:lnTo>
                  <a:lnTo>
                    <a:pt x="4722" y="83367"/>
                  </a:lnTo>
                  <a:lnTo>
                    <a:pt x="3611" y="80640"/>
                  </a:lnTo>
                  <a:lnTo>
                    <a:pt x="2673" y="77844"/>
                  </a:lnTo>
                  <a:lnTo>
                    <a:pt x="1875" y="75013"/>
                  </a:lnTo>
                  <a:lnTo>
                    <a:pt x="1215" y="72111"/>
                  </a:lnTo>
                  <a:lnTo>
                    <a:pt x="694" y="69175"/>
                  </a:lnTo>
                  <a:lnTo>
                    <a:pt x="312" y="66169"/>
                  </a:lnTo>
                  <a:lnTo>
                    <a:pt x="69" y="63128"/>
                  </a:lnTo>
                  <a:lnTo>
                    <a:pt x="0" y="60017"/>
                  </a:lnTo>
                  <a:lnTo>
                    <a:pt x="69" y="56941"/>
                  </a:lnTo>
                  <a:lnTo>
                    <a:pt x="312" y="53900"/>
                  </a:lnTo>
                  <a:lnTo>
                    <a:pt x="694" y="50859"/>
                  </a:lnTo>
                  <a:lnTo>
                    <a:pt x="1215" y="47923"/>
                  </a:lnTo>
                  <a:lnTo>
                    <a:pt x="1875" y="45021"/>
                  </a:lnTo>
                  <a:lnTo>
                    <a:pt x="2673" y="42190"/>
                  </a:lnTo>
                  <a:lnTo>
                    <a:pt x="3611" y="39394"/>
                  </a:lnTo>
                  <a:lnTo>
                    <a:pt x="4722" y="36667"/>
                  </a:lnTo>
                  <a:lnTo>
                    <a:pt x="5902" y="34011"/>
                  </a:lnTo>
                  <a:lnTo>
                    <a:pt x="7256" y="31424"/>
                  </a:lnTo>
                  <a:lnTo>
                    <a:pt x="8680" y="28907"/>
                  </a:lnTo>
                  <a:lnTo>
                    <a:pt x="10243" y="26460"/>
                  </a:lnTo>
                  <a:lnTo>
                    <a:pt x="11909" y="24118"/>
                  </a:lnTo>
                  <a:lnTo>
                    <a:pt x="13680" y="21846"/>
                  </a:lnTo>
                  <a:lnTo>
                    <a:pt x="15555" y="19644"/>
                  </a:lnTo>
                  <a:lnTo>
                    <a:pt x="17569" y="17582"/>
                  </a:lnTo>
                  <a:lnTo>
                    <a:pt x="19652" y="15624"/>
                  </a:lnTo>
                  <a:lnTo>
                    <a:pt x="21840" y="13737"/>
                  </a:lnTo>
                  <a:lnTo>
                    <a:pt x="24097" y="11954"/>
                  </a:lnTo>
                  <a:lnTo>
                    <a:pt x="26458" y="10241"/>
                  </a:lnTo>
                  <a:lnTo>
                    <a:pt x="28854" y="8703"/>
                  </a:lnTo>
                  <a:lnTo>
                    <a:pt x="31388" y="7270"/>
                  </a:lnTo>
                  <a:lnTo>
                    <a:pt x="33958" y="5942"/>
                  </a:lnTo>
                  <a:lnTo>
                    <a:pt x="36666" y="4753"/>
                  </a:lnTo>
                  <a:lnTo>
                    <a:pt x="39375" y="3635"/>
                  </a:lnTo>
                  <a:lnTo>
                    <a:pt x="42152" y="2691"/>
                  </a:lnTo>
                  <a:lnTo>
                    <a:pt x="45000" y="1887"/>
                  </a:lnTo>
                  <a:lnTo>
                    <a:pt x="47916" y="1223"/>
                  </a:lnTo>
                  <a:lnTo>
                    <a:pt x="50868" y="699"/>
                  </a:lnTo>
                  <a:lnTo>
                    <a:pt x="53888" y="314"/>
                  </a:lnTo>
                  <a:lnTo>
                    <a:pt x="56909" y="104"/>
                  </a:lnTo>
                  <a:lnTo>
                    <a:pt x="60000" y="0"/>
                  </a:lnTo>
                  <a:lnTo>
                    <a:pt x="63090" y="104"/>
                  </a:lnTo>
                  <a:lnTo>
                    <a:pt x="66111" y="314"/>
                  </a:lnTo>
                  <a:lnTo>
                    <a:pt x="69131" y="699"/>
                  </a:lnTo>
                  <a:lnTo>
                    <a:pt x="72083" y="1223"/>
                  </a:lnTo>
                  <a:lnTo>
                    <a:pt x="75000" y="1887"/>
                  </a:lnTo>
                  <a:lnTo>
                    <a:pt x="77847" y="2691"/>
                  </a:lnTo>
                  <a:lnTo>
                    <a:pt x="80625" y="3635"/>
                  </a:lnTo>
                  <a:lnTo>
                    <a:pt x="83333" y="4753"/>
                  </a:lnTo>
                  <a:lnTo>
                    <a:pt x="86006" y="5942"/>
                  </a:lnTo>
                  <a:lnTo>
                    <a:pt x="88611" y="7270"/>
                  </a:lnTo>
                  <a:lnTo>
                    <a:pt x="91111" y="8703"/>
                  </a:lnTo>
                  <a:lnTo>
                    <a:pt x="93541" y="10241"/>
                  </a:lnTo>
                  <a:lnTo>
                    <a:pt x="95902" y="11954"/>
                  </a:lnTo>
                  <a:lnTo>
                    <a:pt x="98159" y="13737"/>
                  </a:lnTo>
                  <a:lnTo>
                    <a:pt x="100347" y="15624"/>
                  </a:lnTo>
                  <a:lnTo>
                    <a:pt x="102430" y="17582"/>
                  </a:lnTo>
                  <a:lnTo>
                    <a:pt x="104409" y="19644"/>
                  </a:lnTo>
                  <a:lnTo>
                    <a:pt x="106284" y="21846"/>
                  </a:lnTo>
                  <a:lnTo>
                    <a:pt x="108055" y="24118"/>
                  </a:lnTo>
                  <a:lnTo>
                    <a:pt x="109756" y="26460"/>
                  </a:lnTo>
                  <a:lnTo>
                    <a:pt x="111319" y="28907"/>
                  </a:lnTo>
                  <a:lnTo>
                    <a:pt x="112743" y="31424"/>
                  </a:lnTo>
                  <a:lnTo>
                    <a:pt x="114062" y="34011"/>
                  </a:lnTo>
                  <a:lnTo>
                    <a:pt x="115277" y="36667"/>
                  </a:lnTo>
                  <a:lnTo>
                    <a:pt x="116319" y="39394"/>
                  </a:lnTo>
                  <a:lnTo>
                    <a:pt x="117291" y="42190"/>
                  </a:lnTo>
                  <a:lnTo>
                    <a:pt x="118125" y="45021"/>
                  </a:lnTo>
                  <a:lnTo>
                    <a:pt x="118784" y="47923"/>
                  </a:lnTo>
                  <a:lnTo>
                    <a:pt x="119270" y="50859"/>
                  </a:lnTo>
                  <a:lnTo>
                    <a:pt x="119687" y="53900"/>
                  </a:lnTo>
                  <a:lnTo>
                    <a:pt x="119930" y="56941"/>
                  </a:lnTo>
                  <a:lnTo>
                    <a:pt x="120000" y="60017"/>
                  </a:lnTo>
                  <a:close/>
                </a:path>
              </a:pathLst>
            </a:custGeom>
            <a:solidFill>
              <a:schemeClr val="accent3">
                <a:lumMod val="90000"/>
              </a:schemeClr>
            </a:solidFill>
            <a:ln>
              <a:noFill/>
            </a:ln>
          </p:spPr>
          <p:txBody>
            <a:bodyPr lIns="60941" tIns="30462" rIns="60941" bIns="30462" anchor="t" anchorCtr="0">
              <a:noAutofit/>
            </a:bodyPr>
            <a:p>
              <a:pPr fontAlgn="base">
                <a:lnSpc>
                  <a:spcPct val="120000"/>
                </a:lnSpc>
                <a:buClr>
                  <a:srgbClr val="000000"/>
                </a:buClr>
              </a:pPr>
              <a:endParaRPr sz="1200" strike="noStrike" noProof="1">
                <a:solidFill>
                  <a:srgbClr val="000000"/>
                </a:solidFill>
                <a:latin typeface="微软雅黑" panose="020B0503020204020204" charset="-122"/>
                <a:ea typeface="微软雅黑" panose="020B0503020204020204" charset="-122"/>
              </a:endParaRPr>
            </a:p>
          </p:txBody>
        </p:sp>
        <p:sp>
          <p:nvSpPr>
            <p:cNvPr id="110619" name="任意多边形 269"/>
            <p:cNvSpPr/>
            <p:nvPr>
              <p:custDataLst>
                <p:tags r:id="rId17"/>
              </p:custDataLst>
            </p:nvPr>
          </p:nvSpPr>
          <p:spPr>
            <a:xfrm flipH="1">
              <a:off x="10964" y="5951"/>
              <a:ext cx="462" cy="472"/>
            </a:xfrm>
            <a:custGeom>
              <a:avLst/>
              <a:gdLst/>
              <a:ahLst/>
              <a:cxnLst/>
              <a:pathLst>
                <a:path w="120000" h="120000">
                  <a:moveTo>
                    <a:pt x="120000" y="60000"/>
                  </a:moveTo>
                  <a:lnTo>
                    <a:pt x="119930" y="63125"/>
                  </a:lnTo>
                  <a:lnTo>
                    <a:pt x="119723" y="66111"/>
                  </a:lnTo>
                  <a:lnTo>
                    <a:pt x="119309" y="69166"/>
                  </a:lnTo>
                  <a:lnTo>
                    <a:pt x="118826" y="72152"/>
                  </a:lnTo>
                  <a:lnTo>
                    <a:pt x="118136" y="75069"/>
                  </a:lnTo>
                  <a:lnTo>
                    <a:pt x="117308" y="77847"/>
                  </a:lnTo>
                  <a:lnTo>
                    <a:pt x="116342" y="80694"/>
                  </a:lnTo>
                  <a:lnTo>
                    <a:pt x="115238" y="83402"/>
                  </a:lnTo>
                  <a:lnTo>
                    <a:pt x="114065" y="85972"/>
                  </a:lnTo>
                  <a:lnTo>
                    <a:pt x="112823" y="88611"/>
                  </a:lnTo>
                  <a:lnTo>
                    <a:pt x="111305" y="91111"/>
                  </a:lnTo>
                  <a:lnTo>
                    <a:pt x="109787" y="93611"/>
                  </a:lnTo>
                  <a:lnTo>
                    <a:pt x="108062" y="95902"/>
                  </a:lnTo>
                  <a:lnTo>
                    <a:pt x="106336" y="98194"/>
                  </a:lnTo>
                  <a:lnTo>
                    <a:pt x="104404" y="100347"/>
                  </a:lnTo>
                  <a:lnTo>
                    <a:pt x="102403" y="102430"/>
                  </a:lnTo>
                  <a:lnTo>
                    <a:pt x="100333" y="104375"/>
                  </a:lnTo>
                  <a:lnTo>
                    <a:pt x="98125" y="106319"/>
                  </a:lnTo>
                  <a:lnTo>
                    <a:pt x="95917" y="108055"/>
                  </a:lnTo>
                  <a:lnTo>
                    <a:pt x="93571" y="109791"/>
                  </a:lnTo>
                  <a:lnTo>
                    <a:pt x="91086" y="111319"/>
                  </a:lnTo>
                  <a:lnTo>
                    <a:pt x="88602" y="112777"/>
                  </a:lnTo>
                  <a:lnTo>
                    <a:pt x="85980" y="114097"/>
                  </a:lnTo>
                  <a:lnTo>
                    <a:pt x="83358" y="115277"/>
                  </a:lnTo>
                  <a:lnTo>
                    <a:pt x="80667" y="116388"/>
                  </a:lnTo>
                  <a:lnTo>
                    <a:pt x="77906" y="117291"/>
                  </a:lnTo>
                  <a:lnTo>
                    <a:pt x="75008" y="118125"/>
                  </a:lnTo>
                  <a:lnTo>
                    <a:pt x="72110" y="118819"/>
                  </a:lnTo>
                  <a:lnTo>
                    <a:pt x="69143" y="119305"/>
                  </a:lnTo>
                  <a:lnTo>
                    <a:pt x="66175" y="119722"/>
                  </a:lnTo>
                  <a:lnTo>
                    <a:pt x="63070" y="119930"/>
                  </a:lnTo>
                  <a:lnTo>
                    <a:pt x="60034" y="120000"/>
                  </a:lnTo>
                  <a:lnTo>
                    <a:pt x="56929" y="119930"/>
                  </a:lnTo>
                  <a:lnTo>
                    <a:pt x="53824" y="119722"/>
                  </a:lnTo>
                  <a:lnTo>
                    <a:pt x="50856" y="119305"/>
                  </a:lnTo>
                  <a:lnTo>
                    <a:pt x="47889" y="118819"/>
                  </a:lnTo>
                  <a:lnTo>
                    <a:pt x="44991" y="118125"/>
                  </a:lnTo>
                  <a:lnTo>
                    <a:pt x="42162" y="117291"/>
                  </a:lnTo>
                  <a:lnTo>
                    <a:pt x="39332" y="116388"/>
                  </a:lnTo>
                  <a:lnTo>
                    <a:pt x="36641" y="115277"/>
                  </a:lnTo>
                  <a:lnTo>
                    <a:pt x="33950" y="114097"/>
                  </a:lnTo>
                  <a:lnTo>
                    <a:pt x="31397" y="112777"/>
                  </a:lnTo>
                  <a:lnTo>
                    <a:pt x="28844" y="111319"/>
                  </a:lnTo>
                  <a:lnTo>
                    <a:pt x="26428" y="109791"/>
                  </a:lnTo>
                  <a:lnTo>
                    <a:pt x="24082" y="108055"/>
                  </a:lnTo>
                  <a:lnTo>
                    <a:pt x="21805" y="106319"/>
                  </a:lnTo>
                  <a:lnTo>
                    <a:pt x="19597" y="104375"/>
                  </a:lnTo>
                  <a:lnTo>
                    <a:pt x="17596" y="102430"/>
                  </a:lnTo>
                  <a:lnTo>
                    <a:pt x="15526" y="100347"/>
                  </a:lnTo>
                  <a:lnTo>
                    <a:pt x="13663" y="98194"/>
                  </a:lnTo>
                  <a:lnTo>
                    <a:pt x="11868" y="95902"/>
                  </a:lnTo>
                  <a:lnTo>
                    <a:pt x="10212" y="93611"/>
                  </a:lnTo>
                  <a:lnTo>
                    <a:pt x="8625" y="91111"/>
                  </a:lnTo>
                  <a:lnTo>
                    <a:pt x="7245" y="88611"/>
                  </a:lnTo>
                  <a:lnTo>
                    <a:pt x="5865" y="85972"/>
                  </a:lnTo>
                  <a:lnTo>
                    <a:pt x="4761" y="83402"/>
                  </a:lnTo>
                  <a:lnTo>
                    <a:pt x="3588" y="80694"/>
                  </a:lnTo>
                  <a:lnTo>
                    <a:pt x="2691" y="77847"/>
                  </a:lnTo>
                  <a:lnTo>
                    <a:pt x="1863" y="75069"/>
                  </a:lnTo>
                  <a:lnTo>
                    <a:pt x="1242" y="72152"/>
                  </a:lnTo>
                  <a:lnTo>
                    <a:pt x="690" y="69166"/>
                  </a:lnTo>
                  <a:lnTo>
                    <a:pt x="276" y="66111"/>
                  </a:lnTo>
                  <a:lnTo>
                    <a:pt x="69" y="63125"/>
                  </a:lnTo>
                  <a:lnTo>
                    <a:pt x="0" y="60000"/>
                  </a:lnTo>
                  <a:lnTo>
                    <a:pt x="69" y="56944"/>
                  </a:lnTo>
                  <a:lnTo>
                    <a:pt x="276" y="53888"/>
                  </a:lnTo>
                  <a:lnTo>
                    <a:pt x="690" y="50902"/>
                  </a:lnTo>
                  <a:lnTo>
                    <a:pt x="1242" y="47916"/>
                  </a:lnTo>
                  <a:lnTo>
                    <a:pt x="1863" y="45000"/>
                  </a:lnTo>
                  <a:lnTo>
                    <a:pt x="2691" y="42152"/>
                  </a:lnTo>
                  <a:lnTo>
                    <a:pt x="3588" y="39375"/>
                  </a:lnTo>
                  <a:lnTo>
                    <a:pt x="4761" y="36666"/>
                  </a:lnTo>
                  <a:lnTo>
                    <a:pt x="5865" y="33958"/>
                  </a:lnTo>
                  <a:lnTo>
                    <a:pt x="7245" y="31458"/>
                  </a:lnTo>
                  <a:lnTo>
                    <a:pt x="8625" y="28888"/>
                  </a:lnTo>
                  <a:lnTo>
                    <a:pt x="10212" y="26458"/>
                  </a:lnTo>
                  <a:lnTo>
                    <a:pt x="11868" y="24097"/>
                  </a:lnTo>
                  <a:lnTo>
                    <a:pt x="13663" y="21805"/>
                  </a:lnTo>
                  <a:lnTo>
                    <a:pt x="15526" y="19652"/>
                  </a:lnTo>
                  <a:lnTo>
                    <a:pt x="17596" y="17569"/>
                  </a:lnTo>
                  <a:lnTo>
                    <a:pt x="19597" y="15625"/>
                  </a:lnTo>
                  <a:lnTo>
                    <a:pt x="21805" y="13750"/>
                  </a:lnTo>
                  <a:lnTo>
                    <a:pt x="24082" y="11944"/>
                  </a:lnTo>
                  <a:lnTo>
                    <a:pt x="26428" y="10277"/>
                  </a:lnTo>
                  <a:lnTo>
                    <a:pt x="28844" y="8680"/>
                  </a:lnTo>
                  <a:lnTo>
                    <a:pt x="31397" y="7291"/>
                  </a:lnTo>
                  <a:lnTo>
                    <a:pt x="33950" y="5902"/>
                  </a:lnTo>
                  <a:lnTo>
                    <a:pt x="36641" y="4722"/>
                  </a:lnTo>
                  <a:lnTo>
                    <a:pt x="39332" y="3680"/>
                  </a:lnTo>
                  <a:lnTo>
                    <a:pt x="42162" y="2708"/>
                  </a:lnTo>
                  <a:lnTo>
                    <a:pt x="44991" y="1875"/>
                  </a:lnTo>
                  <a:lnTo>
                    <a:pt x="47889" y="1180"/>
                  </a:lnTo>
                  <a:lnTo>
                    <a:pt x="50856" y="625"/>
                  </a:lnTo>
                  <a:lnTo>
                    <a:pt x="53824" y="277"/>
                  </a:lnTo>
                  <a:lnTo>
                    <a:pt x="56929" y="69"/>
                  </a:lnTo>
                  <a:lnTo>
                    <a:pt x="60034" y="0"/>
                  </a:lnTo>
                  <a:lnTo>
                    <a:pt x="63070" y="69"/>
                  </a:lnTo>
                  <a:lnTo>
                    <a:pt x="66175" y="277"/>
                  </a:lnTo>
                  <a:lnTo>
                    <a:pt x="69143" y="625"/>
                  </a:lnTo>
                  <a:lnTo>
                    <a:pt x="72110" y="1180"/>
                  </a:lnTo>
                  <a:lnTo>
                    <a:pt x="75008" y="1875"/>
                  </a:lnTo>
                  <a:lnTo>
                    <a:pt x="77906" y="2708"/>
                  </a:lnTo>
                  <a:lnTo>
                    <a:pt x="80667" y="3680"/>
                  </a:lnTo>
                  <a:lnTo>
                    <a:pt x="83358" y="4722"/>
                  </a:lnTo>
                  <a:lnTo>
                    <a:pt x="85980" y="5902"/>
                  </a:lnTo>
                  <a:lnTo>
                    <a:pt x="88602" y="7291"/>
                  </a:lnTo>
                  <a:lnTo>
                    <a:pt x="91086" y="8680"/>
                  </a:lnTo>
                  <a:lnTo>
                    <a:pt x="93571" y="10277"/>
                  </a:lnTo>
                  <a:lnTo>
                    <a:pt x="95917" y="11944"/>
                  </a:lnTo>
                  <a:lnTo>
                    <a:pt x="98125" y="13750"/>
                  </a:lnTo>
                  <a:lnTo>
                    <a:pt x="100333" y="15625"/>
                  </a:lnTo>
                  <a:lnTo>
                    <a:pt x="102403" y="17569"/>
                  </a:lnTo>
                  <a:lnTo>
                    <a:pt x="104404" y="19652"/>
                  </a:lnTo>
                  <a:lnTo>
                    <a:pt x="106336" y="21805"/>
                  </a:lnTo>
                  <a:lnTo>
                    <a:pt x="108062" y="24097"/>
                  </a:lnTo>
                  <a:lnTo>
                    <a:pt x="109787" y="26458"/>
                  </a:lnTo>
                  <a:lnTo>
                    <a:pt x="111305" y="28888"/>
                  </a:lnTo>
                  <a:lnTo>
                    <a:pt x="112823" y="31458"/>
                  </a:lnTo>
                  <a:lnTo>
                    <a:pt x="114065" y="33958"/>
                  </a:lnTo>
                  <a:lnTo>
                    <a:pt x="115238" y="36666"/>
                  </a:lnTo>
                  <a:lnTo>
                    <a:pt x="116342" y="39375"/>
                  </a:lnTo>
                  <a:lnTo>
                    <a:pt x="117308" y="42152"/>
                  </a:lnTo>
                  <a:lnTo>
                    <a:pt x="118136" y="45000"/>
                  </a:lnTo>
                  <a:lnTo>
                    <a:pt x="118826" y="47916"/>
                  </a:lnTo>
                  <a:lnTo>
                    <a:pt x="119309" y="50902"/>
                  </a:lnTo>
                  <a:lnTo>
                    <a:pt x="119723" y="53888"/>
                  </a:lnTo>
                  <a:lnTo>
                    <a:pt x="119930" y="56944"/>
                  </a:lnTo>
                  <a:lnTo>
                    <a:pt x="120000" y="60000"/>
                  </a:lnTo>
                  <a:close/>
                </a:path>
              </a:pathLst>
            </a:custGeom>
            <a:solidFill>
              <a:srgbClr val="44750F"/>
            </a:solidFill>
            <a:ln w="9525">
              <a:noFill/>
            </a:ln>
          </p:spPr>
          <p:txBody>
            <a:bodyPr/>
            <a:p>
              <a:endParaRPr lang="zh-CN" altLang="en-US"/>
            </a:p>
          </p:txBody>
        </p:sp>
        <p:sp>
          <p:nvSpPr>
            <p:cNvPr id="110620" name="任意多边形 270"/>
            <p:cNvSpPr/>
            <p:nvPr>
              <p:custDataLst>
                <p:tags r:id="rId18"/>
              </p:custDataLst>
            </p:nvPr>
          </p:nvSpPr>
          <p:spPr>
            <a:xfrm>
              <a:off x="10683" y="5125"/>
              <a:ext cx="508" cy="489"/>
            </a:xfrm>
            <a:custGeom>
              <a:avLst/>
              <a:gdLst/>
              <a:ahLst/>
              <a:cxnLst>
                <a:cxn ang="0">
                  <a:pos x="252" y="79"/>
                </a:cxn>
                <a:cxn ang="0">
                  <a:pos x="274" y="100"/>
                </a:cxn>
                <a:cxn ang="0">
                  <a:pos x="274" y="236"/>
                </a:cxn>
                <a:cxn ang="0">
                  <a:pos x="393" y="236"/>
                </a:cxn>
                <a:cxn ang="0">
                  <a:pos x="414" y="257"/>
                </a:cxn>
                <a:cxn ang="0">
                  <a:pos x="393" y="278"/>
                </a:cxn>
                <a:cxn ang="0">
                  <a:pos x="252" y="278"/>
                </a:cxn>
                <a:cxn ang="0">
                  <a:pos x="231" y="257"/>
                </a:cxn>
                <a:cxn ang="0">
                  <a:pos x="231" y="100"/>
                </a:cxn>
                <a:cxn ang="0">
                  <a:pos x="252" y="79"/>
                </a:cxn>
                <a:cxn ang="0">
                  <a:pos x="253" y="0"/>
                </a:cxn>
                <a:cxn ang="0">
                  <a:pos x="508" y="244"/>
                </a:cxn>
                <a:cxn ang="0">
                  <a:pos x="253" y="489"/>
                </a:cxn>
                <a:cxn ang="0">
                  <a:pos x="29" y="361"/>
                </a:cxn>
                <a:cxn ang="0">
                  <a:pos x="29" y="353"/>
                </a:cxn>
                <a:cxn ang="0">
                  <a:pos x="34" y="346"/>
                </a:cxn>
                <a:cxn ang="0">
                  <a:pos x="63" y="333"/>
                </a:cxn>
                <a:cxn ang="0">
                  <a:pos x="77" y="337"/>
                </a:cxn>
                <a:cxn ang="0">
                  <a:pos x="253" y="437"/>
                </a:cxn>
                <a:cxn ang="0">
                  <a:pos x="453" y="244"/>
                </a:cxn>
                <a:cxn ang="0">
                  <a:pos x="253" y="51"/>
                </a:cxn>
                <a:cxn ang="0">
                  <a:pos x="123" y="98"/>
                </a:cxn>
                <a:cxn ang="0">
                  <a:pos x="170" y="116"/>
                </a:cxn>
                <a:cxn ang="0">
                  <a:pos x="176" y="124"/>
                </a:cxn>
                <a:cxn ang="0">
                  <a:pos x="172" y="134"/>
                </a:cxn>
                <a:cxn ang="0">
                  <a:pos x="40" y="233"/>
                </a:cxn>
                <a:cxn ang="0">
                  <a:pos x="29" y="234"/>
                </a:cxn>
                <a:cxn ang="0">
                  <a:pos x="23" y="226"/>
                </a:cxn>
                <a:cxn ang="0">
                  <a:pos x="0" y="67"/>
                </a:cxn>
                <a:cxn ang="0">
                  <a:pos x="3" y="57"/>
                </a:cxn>
                <a:cxn ang="0">
                  <a:pos x="14" y="56"/>
                </a:cxn>
                <a:cxn ang="0">
                  <a:pos x="68" y="76"/>
                </a:cxn>
                <a:cxn ang="0">
                  <a:pos x="253" y="0"/>
                </a:cxn>
              </a:cxnLst>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w="9525">
              <a:noFill/>
            </a:ln>
          </p:spPr>
          <p:txBody>
            <a:bodyPr/>
            <a:p>
              <a:endParaRPr lang="zh-CN" altLang="en-US"/>
            </a:p>
          </p:txBody>
        </p:sp>
        <p:sp>
          <p:nvSpPr>
            <p:cNvPr id="110621" name="任意多边形 271"/>
            <p:cNvSpPr/>
            <p:nvPr>
              <p:custDataLst>
                <p:tags r:id="rId19"/>
              </p:custDataLst>
            </p:nvPr>
          </p:nvSpPr>
          <p:spPr>
            <a:xfrm>
              <a:off x="9107" y="4482"/>
              <a:ext cx="741" cy="714"/>
            </a:xfrm>
            <a:custGeom>
              <a:avLst/>
              <a:gdLst/>
              <a:ahLst/>
              <a:cxnLst>
                <a:cxn ang="0">
                  <a:pos x="370" y="0"/>
                </a:cxn>
                <a:cxn ang="0">
                  <a:pos x="0" y="714"/>
                </a:cxn>
                <a:cxn ang="0">
                  <a:pos x="741" y="714"/>
                </a:cxn>
                <a:cxn ang="0">
                  <a:pos x="370" y="0"/>
                </a:cxn>
                <a:cxn ang="0">
                  <a:pos x="370" y="117"/>
                </a:cxn>
                <a:cxn ang="0">
                  <a:pos x="487" y="342"/>
                </a:cxn>
                <a:cxn ang="0">
                  <a:pos x="253" y="342"/>
                </a:cxn>
                <a:cxn ang="0">
                  <a:pos x="370" y="117"/>
                </a:cxn>
                <a:cxn ang="0">
                  <a:pos x="91" y="655"/>
                </a:cxn>
                <a:cxn ang="0">
                  <a:pos x="208" y="430"/>
                </a:cxn>
                <a:cxn ang="0">
                  <a:pos x="324" y="655"/>
                </a:cxn>
                <a:cxn ang="0">
                  <a:pos x="91" y="655"/>
                </a:cxn>
                <a:cxn ang="0">
                  <a:pos x="253" y="401"/>
                </a:cxn>
                <a:cxn ang="0">
                  <a:pos x="487" y="401"/>
                </a:cxn>
                <a:cxn ang="0">
                  <a:pos x="370" y="625"/>
                </a:cxn>
                <a:cxn ang="0">
                  <a:pos x="253" y="401"/>
                </a:cxn>
                <a:cxn ang="0">
                  <a:pos x="532" y="430"/>
                </a:cxn>
                <a:cxn ang="0">
                  <a:pos x="649" y="655"/>
                </a:cxn>
                <a:cxn ang="0">
                  <a:pos x="416" y="655"/>
                </a:cxn>
                <a:cxn ang="0">
                  <a:pos x="532" y="430"/>
                </a:cxn>
              </a:cxnLst>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solidFill>
            <a:ln w="9525">
              <a:noFill/>
            </a:ln>
          </p:spPr>
          <p:txBody>
            <a:bodyPr/>
            <a:p>
              <a:endParaRPr lang="zh-CN" altLang="en-US"/>
            </a:p>
          </p:txBody>
        </p:sp>
        <p:sp>
          <p:nvSpPr>
            <p:cNvPr id="110622" name="任意多边形 272"/>
            <p:cNvSpPr/>
            <p:nvPr>
              <p:custDataLst>
                <p:tags r:id="rId20"/>
              </p:custDataLst>
            </p:nvPr>
          </p:nvSpPr>
          <p:spPr>
            <a:xfrm>
              <a:off x="7973" y="6342"/>
              <a:ext cx="434" cy="418"/>
            </a:xfrm>
            <a:custGeom>
              <a:avLst/>
              <a:gdLst/>
              <a:ahLst/>
              <a:cxnLst>
                <a:cxn ang="0">
                  <a:pos x="0" y="278"/>
                </a:cxn>
                <a:cxn ang="0">
                  <a:pos x="75" y="278"/>
                </a:cxn>
                <a:cxn ang="0">
                  <a:pos x="75" y="418"/>
                </a:cxn>
                <a:cxn ang="0">
                  <a:pos x="0" y="418"/>
                </a:cxn>
                <a:cxn ang="0">
                  <a:pos x="113" y="226"/>
                </a:cxn>
                <a:cxn ang="0">
                  <a:pos x="188" y="226"/>
                </a:cxn>
                <a:cxn ang="0">
                  <a:pos x="188" y="418"/>
                </a:cxn>
                <a:cxn ang="0">
                  <a:pos x="113" y="418"/>
                </a:cxn>
                <a:cxn ang="0">
                  <a:pos x="226" y="174"/>
                </a:cxn>
                <a:cxn ang="0">
                  <a:pos x="301" y="174"/>
                </a:cxn>
                <a:cxn ang="0">
                  <a:pos x="301" y="418"/>
                </a:cxn>
                <a:cxn ang="0">
                  <a:pos x="226" y="418"/>
                </a:cxn>
                <a:cxn ang="0">
                  <a:pos x="339" y="139"/>
                </a:cxn>
                <a:cxn ang="0">
                  <a:pos x="415" y="139"/>
                </a:cxn>
                <a:cxn ang="0">
                  <a:pos x="415" y="418"/>
                </a:cxn>
                <a:cxn ang="0">
                  <a:pos x="339" y="418"/>
                </a:cxn>
                <a:cxn ang="0">
                  <a:pos x="339" y="0"/>
                </a:cxn>
                <a:cxn ang="0">
                  <a:pos x="415" y="0"/>
                </a:cxn>
                <a:cxn ang="0">
                  <a:pos x="415" y="0"/>
                </a:cxn>
                <a:cxn ang="0">
                  <a:pos x="415" y="0"/>
                </a:cxn>
                <a:cxn ang="0">
                  <a:pos x="415" y="0"/>
                </a:cxn>
                <a:cxn ang="0">
                  <a:pos x="416" y="0"/>
                </a:cxn>
                <a:cxn ang="0">
                  <a:pos x="417" y="0"/>
                </a:cxn>
                <a:cxn ang="0">
                  <a:pos x="418" y="0"/>
                </a:cxn>
                <a:cxn ang="0">
                  <a:pos x="419" y="0"/>
                </a:cxn>
                <a:cxn ang="0">
                  <a:pos x="420" y="0"/>
                </a:cxn>
                <a:cxn ang="0">
                  <a:pos x="421" y="1"/>
                </a:cxn>
                <a:cxn ang="0">
                  <a:pos x="422" y="1"/>
                </a:cxn>
                <a:cxn ang="0">
                  <a:pos x="423" y="1"/>
                </a:cxn>
                <a:cxn ang="0">
                  <a:pos x="423" y="2"/>
                </a:cxn>
                <a:cxn ang="0">
                  <a:pos x="424" y="2"/>
                </a:cxn>
                <a:cxn ang="0">
                  <a:pos x="425" y="2"/>
                </a:cxn>
                <a:cxn ang="0">
                  <a:pos x="426" y="3"/>
                </a:cxn>
                <a:cxn ang="0">
                  <a:pos x="427" y="3"/>
                </a:cxn>
                <a:cxn ang="0">
                  <a:pos x="427" y="4"/>
                </a:cxn>
                <a:cxn ang="0">
                  <a:pos x="428" y="5"/>
                </a:cxn>
                <a:cxn ang="0">
                  <a:pos x="429" y="5"/>
                </a:cxn>
                <a:cxn ang="0">
                  <a:pos x="429" y="6"/>
                </a:cxn>
                <a:cxn ang="0">
                  <a:pos x="429" y="6"/>
                </a:cxn>
                <a:cxn ang="0">
                  <a:pos x="430" y="7"/>
                </a:cxn>
                <a:cxn ang="0">
                  <a:pos x="430" y="7"/>
                </a:cxn>
                <a:cxn ang="0">
                  <a:pos x="431" y="9"/>
                </a:cxn>
                <a:cxn ang="0">
                  <a:pos x="432" y="9"/>
                </a:cxn>
                <a:cxn ang="0">
                  <a:pos x="432" y="10"/>
                </a:cxn>
                <a:cxn ang="0">
                  <a:pos x="432" y="11"/>
                </a:cxn>
                <a:cxn ang="0">
                  <a:pos x="433" y="12"/>
                </a:cxn>
                <a:cxn ang="0">
                  <a:pos x="433" y="13"/>
                </a:cxn>
                <a:cxn ang="0">
                  <a:pos x="433" y="13"/>
                </a:cxn>
                <a:cxn ang="0">
                  <a:pos x="433" y="15"/>
                </a:cxn>
                <a:cxn ang="0">
                  <a:pos x="433" y="15"/>
                </a:cxn>
                <a:cxn ang="0">
                  <a:pos x="434" y="17"/>
                </a:cxn>
                <a:cxn ang="0">
                  <a:pos x="434" y="87"/>
                </a:cxn>
                <a:cxn ang="0">
                  <a:pos x="415" y="104"/>
                </a:cxn>
                <a:cxn ang="0">
                  <a:pos x="396" y="87"/>
                </a:cxn>
                <a:cxn ang="0">
                  <a:pos x="396" y="54"/>
                </a:cxn>
                <a:cxn ang="0">
                  <a:pos x="314" y="117"/>
                </a:cxn>
                <a:cxn ang="0">
                  <a:pos x="287" y="115"/>
                </a:cxn>
                <a:cxn ang="0">
                  <a:pos x="289" y="91"/>
                </a:cxn>
                <a:cxn ang="0">
                  <a:pos x="363" y="34"/>
                </a:cxn>
                <a:cxn ang="0">
                  <a:pos x="339" y="34"/>
                </a:cxn>
                <a:cxn ang="0">
                  <a:pos x="320" y="17"/>
                </a:cxn>
                <a:cxn ang="0">
                  <a:pos x="339" y="0"/>
                </a:cxn>
              </a:cxnLst>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rgbClr val="FFFFFF"/>
            </a:solidFill>
            <a:ln w="9525">
              <a:noFill/>
            </a:ln>
          </p:spPr>
          <p:txBody>
            <a:bodyPr/>
            <a:p>
              <a:endParaRPr lang="zh-CN" altLang="en-US"/>
            </a:p>
          </p:txBody>
        </p:sp>
        <p:sp>
          <p:nvSpPr>
            <p:cNvPr id="110623" name="任意多边形 277"/>
            <p:cNvSpPr/>
            <p:nvPr>
              <p:custDataLst>
                <p:tags r:id="rId21"/>
              </p:custDataLst>
            </p:nvPr>
          </p:nvSpPr>
          <p:spPr>
            <a:xfrm flipH="1">
              <a:off x="9691" y="5755"/>
              <a:ext cx="586" cy="600"/>
            </a:xfrm>
            <a:custGeom>
              <a:avLst/>
              <a:gdLst/>
              <a:ahLst/>
              <a:cxnLst/>
              <a:pathLst>
                <a:path w="120000" h="120000">
                  <a:moveTo>
                    <a:pt x="120000" y="60000"/>
                  </a:moveTo>
                  <a:lnTo>
                    <a:pt x="119945" y="63114"/>
                  </a:lnTo>
                  <a:lnTo>
                    <a:pt x="119728" y="66120"/>
                  </a:lnTo>
                  <a:lnTo>
                    <a:pt x="119294" y="69125"/>
                  </a:lnTo>
                  <a:lnTo>
                    <a:pt x="118751" y="72076"/>
                  </a:lnTo>
                  <a:lnTo>
                    <a:pt x="118154" y="74972"/>
                  </a:lnTo>
                  <a:lnTo>
                    <a:pt x="117286" y="77868"/>
                  </a:lnTo>
                  <a:lnTo>
                    <a:pt x="116363" y="80655"/>
                  </a:lnTo>
                  <a:lnTo>
                    <a:pt x="115278" y="83387"/>
                  </a:lnTo>
                  <a:lnTo>
                    <a:pt x="114138" y="86010"/>
                  </a:lnTo>
                  <a:lnTo>
                    <a:pt x="112781" y="88633"/>
                  </a:lnTo>
                  <a:lnTo>
                    <a:pt x="111316" y="91092"/>
                  </a:lnTo>
                  <a:lnTo>
                    <a:pt x="109742" y="93551"/>
                  </a:lnTo>
                  <a:lnTo>
                    <a:pt x="108113" y="95901"/>
                  </a:lnTo>
                  <a:lnTo>
                    <a:pt x="106322" y="98196"/>
                  </a:lnTo>
                  <a:lnTo>
                    <a:pt x="104423" y="100382"/>
                  </a:lnTo>
                  <a:lnTo>
                    <a:pt x="102415" y="102459"/>
                  </a:lnTo>
                  <a:lnTo>
                    <a:pt x="100352" y="104371"/>
                  </a:lnTo>
                  <a:lnTo>
                    <a:pt x="98181" y="106284"/>
                  </a:lnTo>
                  <a:lnTo>
                    <a:pt x="95902" y="108142"/>
                  </a:lnTo>
                  <a:lnTo>
                    <a:pt x="93568" y="109781"/>
                  </a:lnTo>
                  <a:lnTo>
                    <a:pt x="91126" y="111311"/>
                  </a:lnTo>
                  <a:lnTo>
                    <a:pt x="88575" y="112786"/>
                  </a:lnTo>
                  <a:lnTo>
                    <a:pt x="86024" y="114098"/>
                  </a:lnTo>
                  <a:lnTo>
                    <a:pt x="83364" y="115245"/>
                  </a:lnTo>
                  <a:lnTo>
                    <a:pt x="80651" y="116393"/>
                  </a:lnTo>
                  <a:lnTo>
                    <a:pt x="77829" y="117322"/>
                  </a:lnTo>
                  <a:lnTo>
                    <a:pt x="75006" y="118087"/>
                  </a:lnTo>
                  <a:lnTo>
                    <a:pt x="72130" y="118797"/>
                  </a:lnTo>
                  <a:lnTo>
                    <a:pt x="69145" y="119344"/>
                  </a:lnTo>
                  <a:lnTo>
                    <a:pt x="66160" y="119672"/>
                  </a:lnTo>
                  <a:lnTo>
                    <a:pt x="63066" y="119945"/>
                  </a:lnTo>
                  <a:lnTo>
                    <a:pt x="60027" y="120000"/>
                  </a:lnTo>
                  <a:lnTo>
                    <a:pt x="56933" y="119945"/>
                  </a:lnTo>
                  <a:lnTo>
                    <a:pt x="53894" y="119672"/>
                  </a:lnTo>
                  <a:lnTo>
                    <a:pt x="50854" y="119344"/>
                  </a:lnTo>
                  <a:lnTo>
                    <a:pt x="47924" y="118797"/>
                  </a:lnTo>
                  <a:lnTo>
                    <a:pt x="44993" y="118087"/>
                  </a:lnTo>
                  <a:lnTo>
                    <a:pt x="42170" y="117322"/>
                  </a:lnTo>
                  <a:lnTo>
                    <a:pt x="39402" y="116393"/>
                  </a:lnTo>
                  <a:lnTo>
                    <a:pt x="36689" y="115245"/>
                  </a:lnTo>
                  <a:lnTo>
                    <a:pt x="34029" y="114098"/>
                  </a:lnTo>
                  <a:lnTo>
                    <a:pt x="31424" y="112786"/>
                  </a:lnTo>
                  <a:lnTo>
                    <a:pt x="28873" y="111311"/>
                  </a:lnTo>
                  <a:lnTo>
                    <a:pt x="26485" y="109781"/>
                  </a:lnTo>
                  <a:lnTo>
                    <a:pt x="24097" y="108142"/>
                  </a:lnTo>
                  <a:lnTo>
                    <a:pt x="21872" y="106284"/>
                  </a:lnTo>
                  <a:lnTo>
                    <a:pt x="19701" y="104371"/>
                  </a:lnTo>
                  <a:lnTo>
                    <a:pt x="17584" y="102459"/>
                  </a:lnTo>
                  <a:lnTo>
                    <a:pt x="15576" y="100382"/>
                  </a:lnTo>
                  <a:lnTo>
                    <a:pt x="13731" y="98196"/>
                  </a:lnTo>
                  <a:lnTo>
                    <a:pt x="11940" y="95901"/>
                  </a:lnTo>
                  <a:lnTo>
                    <a:pt x="10312" y="93606"/>
                  </a:lnTo>
                  <a:lnTo>
                    <a:pt x="8683" y="91092"/>
                  </a:lnTo>
                  <a:lnTo>
                    <a:pt x="7272" y="88633"/>
                  </a:lnTo>
                  <a:lnTo>
                    <a:pt x="5915" y="86010"/>
                  </a:lnTo>
                  <a:lnTo>
                    <a:pt x="4721" y="83387"/>
                  </a:lnTo>
                  <a:lnTo>
                    <a:pt x="3690" y="80655"/>
                  </a:lnTo>
                  <a:lnTo>
                    <a:pt x="2713" y="77868"/>
                  </a:lnTo>
                  <a:lnTo>
                    <a:pt x="1899" y="74972"/>
                  </a:lnTo>
                  <a:lnTo>
                    <a:pt x="1248" y="72076"/>
                  </a:lnTo>
                  <a:lnTo>
                    <a:pt x="705" y="69125"/>
                  </a:lnTo>
                  <a:lnTo>
                    <a:pt x="325" y="66120"/>
                  </a:lnTo>
                  <a:lnTo>
                    <a:pt x="108" y="63114"/>
                  </a:lnTo>
                  <a:lnTo>
                    <a:pt x="0" y="60054"/>
                  </a:lnTo>
                  <a:lnTo>
                    <a:pt x="108" y="56885"/>
                  </a:lnTo>
                  <a:lnTo>
                    <a:pt x="325" y="53879"/>
                  </a:lnTo>
                  <a:lnTo>
                    <a:pt x="705" y="50874"/>
                  </a:lnTo>
                  <a:lnTo>
                    <a:pt x="1248" y="47923"/>
                  </a:lnTo>
                  <a:lnTo>
                    <a:pt x="1899" y="45027"/>
                  </a:lnTo>
                  <a:lnTo>
                    <a:pt x="2713" y="42131"/>
                  </a:lnTo>
                  <a:lnTo>
                    <a:pt x="3690" y="39344"/>
                  </a:lnTo>
                  <a:lnTo>
                    <a:pt x="4721" y="36666"/>
                  </a:lnTo>
                  <a:lnTo>
                    <a:pt x="5915" y="33989"/>
                  </a:lnTo>
                  <a:lnTo>
                    <a:pt x="7272" y="31366"/>
                  </a:lnTo>
                  <a:lnTo>
                    <a:pt x="8683" y="28907"/>
                  </a:lnTo>
                  <a:lnTo>
                    <a:pt x="10312" y="26502"/>
                  </a:lnTo>
                  <a:lnTo>
                    <a:pt x="11940" y="24098"/>
                  </a:lnTo>
                  <a:lnTo>
                    <a:pt x="13731" y="21857"/>
                  </a:lnTo>
                  <a:lnTo>
                    <a:pt x="15576" y="19672"/>
                  </a:lnTo>
                  <a:lnTo>
                    <a:pt x="17584" y="17595"/>
                  </a:lnTo>
                  <a:lnTo>
                    <a:pt x="19701" y="15628"/>
                  </a:lnTo>
                  <a:lnTo>
                    <a:pt x="21872" y="13715"/>
                  </a:lnTo>
                  <a:lnTo>
                    <a:pt x="24097" y="11967"/>
                  </a:lnTo>
                  <a:lnTo>
                    <a:pt x="26485" y="10218"/>
                  </a:lnTo>
                  <a:lnTo>
                    <a:pt x="28873" y="8688"/>
                  </a:lnTo>
                  <a:lnTo>
                    <a:pt x="31424" y="7267"/>
                  </a:lnTo>
                  <a:lnTo>
                    <a:pt x="34029" y="5956"/>
                  </a:lnTo>
                  <a:lnTo>
                    <a:pt x="36689" y="4754"/>
                  </a:lnTo>
                  <a:lnTo>
                    <a:pt x="39402" y="3661"/>
                  </a:lnTo>
                  <a:lnTo>
                    <a:pt x="42170" y="2732"/>
                  </a:lnTo>
                  <a:lnTo>
                    <a:pt x="44993" y="1912"/>
                  </a:lnTo>
                  <a:lnTo>
                    <a:pt x="47924" y="1256"/>
                  </a:lnTo>
                  <a:lnTo>
                    <a:pt x="50854" y="710"/>
                  </a:lnTo>
                  <a:lnTo>
                    <a:pt x="53894" y="327"/>
                  </a:lnTo>
                  <a:lnTo>
                    <a:pt x="56933" y="109"/>
                  </a:lnTo>
                  <a:lnTo>
                    <a:pt x="60027" y="0"/>
                  </a:lnTo>
                  <a:lnTo>
                    <a:pt x="63066" y="109"/>
                  </a:lnTo>
                  <a:lnTo>
                    <a:pt x="66160" y="327"/>
                  </a:lnTo>
                  <a:lnTo>
                    <a:pt x="69145" y="710"/>
                  </a:lnTo>
                  <a:lnTo>
                    <a:pt x="72130" y="1256"/>
                  </a:lnTo>
                  <a:lnTo>
                    <a:pt x="75006" y="1912"/>
                  </a:lnTo>
                  <a:lnTo>
                    <a:pt x="77829" y="2732"/>
                  </a:lnTo>
                  <a:lnTo>
                    <a:pt x="80651" y="3661"/>
                  </a:lnTo>
                  <a:lnTo>
                    <a:pt x="83364" y="4754"/>
                  </a:lnTo>
                  <a:lnTo>
                    <a:pt x="86024" y="5956"/>
                  </a:lnTo>
                  <a:lnTo>
                    <a:pt x="88575" y="7267"/>
                  </a:lnTo>
                  <a:lnTo>
                    <a:pt x="91126" y="8688"/>
                  </a:lnTo>
                  <a:lnTo>
                    <a:pt x="93568" y="10218"/>
                  </a:lnTo>
                  <a:lnTo>
                    <a:pt x="95902" y="11967"/>
                  </a:lnTo>
                  <a:lnTo>
                    <a:pt x="98181" y="13715"/>
                  </a:lnTo>
                  <a:lnTo>
                    <a:pt x="100352" y="15628"/>
                  </a:lnTo>
                  <a:lnTo>
                    <a:pt x="102415" y="17595"/>
                  </a:lnTo>
                  <a:lnTo>
                    <a:pt x="104423" y="19672"/>
                  </a:lnTo>
                  <a:lnTo>
                    <a:pt x="106322" y="21857"/>
                  </a:lnTo>
                  <a:lnTo>
                    <a:pt x="108113" y="24098"/>
                  </a:lnTo>
                  <a:lnTo>
                    <a:pt x="109742" y="26502"/>
                  </a:lnTo>
                  <a:lnTo>
                    <a:pt x="111316" y="28907"/>
                  </a:lnTo>
                  <a:lnTo>
                    <a:pt x="112781" y="31366"/>
                  </a:lnTo>
                  <a:lnTo>
                    <a:pt x="114138" y="33989"/>
                  </a:lnTo>
                  <a:lnTo>
                    <a:pt x="115278" y="36666"/>
                  </a:lnTo>
                  <a:lnTo>
                    <a:pt x="116363" y="39344"/>
                  </a:lnTo>
                  <a:lnTo>
                    <a:pt x="117286" y="42131"/>
                  </a:lnTo>
                  <a:lnTo>
                    <a:pt x="118154" y="45027"/>
                  </a:lnTo>
                  <a:lnTo>
                    <a:pt x="118751" y="47923"/>
                  </a:lnTo>
                  <a:lnTo>
                    <a:pt x="119294" y="50874"/>
                  </a:lnTo>
                  <a:lnTo>
                    <a:pt x="119728" y="53879"/>
                  </a:lnTo>
                  <a:lnTo>
                    <a:pt x="119945" y="56885"/>
                  </a:lnTo>
                  <a:lnTo>
                    <a:pt x="120000" y="60000"/>
                  </a:lnTo>
                  <a:close/>
                </a:path>
              </a:pathLst>
            </a:custGeom>
            <a:solidFill>
              <a:srgbClr val="D9D9D9"/>
            </a:solidFill>
            <a:ln w="9525">
              <a:noFill/>
            </a:ln>
          </p:spPr>
          <p:txBody>
            <a:bodyPr/>
            <a:p>
              <a:endParaRPr lang="zh-CN" altLang="en-US"/>
            </a:p>
          </p:txBody>
        </p:sp>
        <p:sp>
          <p:nvSpPr>
            <p:cNvPr id="110624" name="任意多边形 278"/>
            <p:cNvSpPr/>
            <p:nvPr>
              <p:custDataLst>
                <p:tags r:id="rId22"/>
              </p:custDataLst>
            </p:nvPr>
          </p:nvSpPr>
          <p:spPr>
            <a:xfrm flipH="1">
              <a:off x="8408" y="5823"/>
              <a:ext cx="2383" cy="3213"/>
            </a:xfrm>
            <a:custGeom>
              <a:avLst/>
              <a:gdLst/>
              <a:ahLst/>
              <a:cxnLst/>
              <a:pathLst>
                <a:path w="120000" h="120000">
                  <a:moveTo>
                    <a:pt x="30807" y="117092"/>
                  </a:moveTo>
                  <a:lnTo>
                    <a:pt x="30353" y="115898"/>
                  </a:lnTo>
                  <a:lnTo>
                    <a:pt x="29926" y="114714"/>
                  </a:lnTo>
                  <a:lnTo>
                    <a:pt x="29552" y="113571"/>
                  </a:lnTo>
                  <a:lnTo>
                    <a:pt x="29205" y="112419"/>
                  </a:lnTo>
                  <a:lnTo>
                    <a:pt x="28898" y="111306"/>
                  </a:lnTo>
                  <a:lnTo>
                    <a:pt x="28604" y="110204"/>
                  </a:lnTo>
                  <a:lnTo>
                    <a:pt x="28364" y="109113"/>
                  </a:lnTo>
                  <a:lnTo>
                    <a:pt x="28150" y="108041"/>
                  </a:lnTo>
                  <a:lnTo>
                    <a:pt x="27936" y="106980"/>
                  </a:lnTo>
                  <a:lnTo>
                    <a:pt x="27776" y="105939"/>
                  </a:lnTo>
                  <a:lnTo>
                    <a:pt x="27643" y="104909"/>
                  </a:lnTo>
                  <a:lnTo>
                    <a:pt x="27522" y="103889"/>
                  </a:lnTo>
                  <a:lnTo>
                    <a:pt x="27415" y="102868"/>
                  </a:lnTo>
                  <a:lnTo>
                    <a:pt x="27362" y="101879"/>
                  </a:lnTo>
                  <a:lnTo>
                    <a:pt x="27295" y="100889"/>
                  </a:lnTo>
                  <a:lnTo>
                    <a:pt x="27269" y="99909"/>
                  </a:lnTo>
                  <a:lnTo>
                    <a:pt x="27255" y="98930"/>
                  </a:lnTo>
                  <a:lnTo>
                    <a:pt x="27269" y="97971"/>
                  </a:lnTo>
                  <a:lnTo>
                    <a:pt x="27282" y="97012"/>
                  </a:lnTo>
                  <a:lnTo>
                    <a:pt x="27335" y="96063"/>
                  </a:lnTo>
                  <a:lnTo>
                    <a:pt x="27375" y="95124"/>
                  </a:lnTo>
                  <a:lnTo>
                    <a:pt x="27442" y="94185"/>
                  </a:lnTo>
                  <a:lnTo>
                    <a:pt x="27522" y="93247"/>
                  </a:lnTo>
                  <a:lnTo>
                    <a:pt x="27602" y="92318"/>
                  </a:lnTo>
                  <a:lnTo>
                    <a:pt x="27709" y="91390"/>
                  </a:lnTo>
                  <a:lnTo>
                    <a:pt x="27816" y="90451"/>
                  </a:lnTo>
                  <a:lnTo>
                    <a:pt x="27923" y="89522"/>
                  </a:lnTo>
                  <a:lnTo>
                    <a:pt x="28043" y="88604"/>
                  </a:lnTo>
                  <a:lnTo>
                    <a:pt x="28283" y="86747"/>
                  </a:lnTo>
                  <a:lnTo>
                    <a:pt x="28564" y="84880"/>
                  </a:lnTo>
                  <a:lnTo>
                    <a:pt x="28764" y="83401"/>
                  </a:lnTo>
                  <a:lnTo>
                    <a:pt x="28978" y="81901"/>
                  </a:lnTo>
                  <a:lnTo>
                    <a:pt x="29178" y="80391"/>
                  </a:lnTo>
                  <a:lnTo>
                    <a:pt x="29365" y="78870"/>
                  </a:lnTo>
                  <a:lnTo>
                    <a:pt x="29525" y="77340"/>
                  </a:lnTo>
                  <a:lnTo>
                    <a:pt x="29672" y="75769"/>
                  </a:lnTo>
                  <a:lnTo>
                    <a:pt x="29726" y="74993"/>
                  </a:lnTo>
                  <a:lnTo>
                    <a:pt x="29793" y="74197"/>
                  </a:lnTo>
                  <a:lnTo>
                    <a:pt x="29833" y="73391"/>
                  </a:lnTo>
                  <a:lnTo>
                    <a:pt x="29873" y="72585"/>
                  </a:lnTo>
                  <a:lnTo>
                    <a:pt x="29899" y="71779"/>
                  </a:lnTo>
                  <a:lnTo>
                    <a:pt x="29913" y="70953"/>
                  </a:lnTo>
                  <a:lnTo>
                    <a:pt x="29926" y="70126"/>
                  </a:lnTo>
                  <a:lnTo>
                    <a:pt x="29926" y="69290"/>
                  </a:lnTo>
                  <a:lnTo>
                    <a:pt x="29913" y="68453"/>
                  </a:lnTo>
                  <a:lnTo>
                    <a:pt x="29886" y="67586"/>
                  </a:lnTo>
                  <a:lnTo>
                    <a:pt x="29846" y="66729"/>
                  </a:lnTo>
                  <a:lnTo>
                    <a:pt x="29793" y="65861"/>
                  </a:lnTo>
                  <a:lnTo>
                    <a:pt x="29726" y="64974"/>
                  </a:lnTo>
                  <a:lnTo>
                    <a:pt x="29646" y="64086"/>
                  </a:lnTo>
                  <a:lnTo>
                    <a:pt x="29552" y="63178"/>
                  </a:lnTo>
                  <a:lnTo>
                    <a:pt x="29432" y="62260"/>
                  </a:lnTo>
                  <a:lnTo>
                    <a:pt x="29312" y="61351"/>
                  </a:lnTo>
                  <a:lnTo>
                    <a:pt x="29165" y="60413"/>
                  </a:lnTo>
                  <a:lnTo>
                    <a:pt x="29005" y="59464"/>
                  </a:lnTo>
                  <a:lnTo>
                    <a:pt x="28818" y="58505"/>
                  </a:lnTo>
                  <a:lnTo>
                    <a:pt x="28631" y="57597"/>
                  </a:lnTo>
                  <a:lnTo>
                    <a:pt x="28390" y="56689"/>
                  </a:lnTo>
                  <a:lnTo>
                    <a:pt x="28150" y="55801"/>
                  </a:lnTo>
                  <a:lnTo>
                    <a:pt x="27870" y="54903"/>
                  </a:lnTo>
                  <a:lnTo>
                    <a:pt x="27549" y="54026"/>
                  </a:lnTo>
                  <a:lnTo>
                    <a:pt x="27229" y="53138"/>
                  </a:lnTo>
                  <a:lnTo>
                    <a:pt x="26868" y="52260"/>
                  </a:lnTo>
                  <a:lnTo>
                    <a:pt x="26494" y="51383"/>
                  </a:lnTo>
                  <a:lnTo>
                    <a:pt x="26080" y="50516"/>
                  </a:lnTo>
                  <a:lnTo>
                    <a:pt x="25639" y="49648"/>
                  </a:lnTo>
                  <a:lnTo>
                    <a:pt x="25199" y="48781"/>
                  </a:lnTo>
                  <a:lnTo>
                    <a:pt x="24731" y="47914"/>
                  </a:lnTo>
                  <a:lnTo>
                    <a:pt x="24251" y="47067"/>
                  </a:lnTo>
                  <a:lnTo>
                    <a:pt x="23743" y="46200"/>
                  </a:lnTo>
                  <a:lnTo>
                    <a:pt x="23222" y="45353"/>
                  </a:lnTo>
                  <a:lnTo>
                    <a:pt x="22675" y="44506"/>
                  </a:lnTo>
                  <a:lnTo>
                    <a:pt x="22127" y="43659"/>
                  </a:lnTo>
                  <a:lnTo>
                    <a:pt x="21566" y="42822"/>
                  </a:lnTo>
                  <a:lnTo>
                    <a:pt x="20979" y="41976"/>
                  </a:lnTo>
                  <a:lnTo>
                    <a:pt x="20405" y="41139"/>
                  </a:lnTo>
                  <a:lnTo>
                    <a:pt x="19790" y="40312"/>
                  </a:lnTo>
                  <a:lnTo>
                    <a:pt x="19189" y="39476"/>
                  </a:lnTo>
                  <a:lnTo>
                    <a:pt x="18562" y="38649"/>
                  </a:lnTo>
                  <a:lnTo>
                    <a:pt x="17947" y="37823"/>
                  </a:lnTo>
                  <a:lnTo>
                    <a:pt x="16665" y="36180"/>
                  </a:lnTo>
                  <a:lnTo>
                    <a:pt x="15370" y="34548"/>
                  </a:lnTo>
                  <a:lnTo>
                    <a:pt x="14075" y="32915"/>
                  </a:lnTo>
                  <a:lnTo>
                    <a:pt x="12766" y="31293"/>
                  </a:lnTo>
                  <a:lnTo>
                    <a:pt x="11671" y="29926"/>
                  </a:lnTo>
                  <a:lnTo>
                    <a:pt x="10576" y="28568"/>
                  </a:lnTo>
                  <a:lnTo>
                    <a:pt x="9521" y="27222"/>
                  </a:lnTo>
                  <a:lnTo>
                    <a:pt x="8466" y="25875"/>
                  </a:lnTo>
                  <a:lnTo>
                    <a:pt x="7451" y="24559"/>
                  </a:lnTo>
                  <a:lnTo>
                    <a:pt x="6476" y="23232"/>
                  </a:lnTo>
                  <a:lnTo>
                    <a:pt x="6009" y="22579"/>
                  </a:lnTo>
                  <a:lnTo>
                    <a:pt x="5541" y="21926"/>
                  </a:lnTo>
                  <a:lnTo>
                    <a:pt x="5101" y="21283"/>
                  </a:lnTo>
                  <a:lnTo>
                    <a:pt x="4660" y="20641"/>
                  </a:lnTo>
                  <a:lnTo>
                    <a:pt x="4246" y="19998"/>
                  </a:lnTo>
                  <a:lnTo>
                    <a:pt x="3832" y="19355"/>
                  </a:lnTo>
                  <a:lnTo>
                    <a:pt x="3445" y="18722"/>
                  </a:lnTo>
                  <a:lnTo>
                    <a:pt x="3058" y="18080"/>
                  </a:lnTo>
                  <a:lnTo>
                    <a:pt x="2697" y="17447"/>
                  </a:lnTo>
                  <a:lnTo>
                    <a:pt x="2363" y="16825"/>
                  </a:lnTo>
                  <a:lnTo>
                    <a:pt x="2029" y="16202"/>
                  </a:lnTo>
                  <a:lnTo>
                    <a:pt x="1722" y="15580"/>
                  </a:lnTo>
                  <a:lnTo>
                    <a:pt x="1455" y="14968"/>
                  </a:lnTo>
                  <a:lnTo>
                    <a:pt x="1175" y="14355"/>
                  </a:lnTo>
                  <a:lnTo>
                    <a:pt x="948" y="13733"/>
                  </a:lnTo>
                  <a:lnTo>
                    <a:pt x="707" y="13131"/>
                  </a:lnTo>
                  <a:lnTo>
                    <a:pt x="520" y="12519"/>
                  </a:lnTo>
                  <a:lnTo>
                    <a:pt x="333" y="11927"/>
                  </a:lnTo>
                  <a:lnTo>
                    <a:pt x="186" y="11315"/>
                  </a:lnTo>
                  <a:lnTo>
                    <a:pt x="53" y="10723"/>
                  </a:lnTo>
                  <a:lnTo>
                    <a:pt x="13" y="10468"/>
                  </a:lnTo>
                  <a:lnTo>
                    <a:pt x="0" y="10223"/>
                  </a:lnTo>
                  <a:lnTo>
                    <a:pt x="13" y="9988"/>
                  </a:lnTo>
                  <a:lnTo>
                    <a:pt x="40" y="9754"/>
                  </a:lnTo>
                  <a:lnTo>
                    <a:pt x="80" y="9529"/>
                  </a:lnTo>
                  <a:lnTo>
                    <a:pt x="146" y="9315"/>
                  </a:lnTo>
                  <a:lnTo>
                    <a:pt x="213" y="9111"/>
                  </a:lnTo>
                  <a:lnTo>
                    <a:pt x="320" y="8917"/>
                  </a:lnTo>
                  <a:lnTo>
                    <a:pt x="413" y="8713"/>
                  </a:lnTo>
                  <a:lnTo>
                    <a:pt x="520" y="8540"/>
                  </a:lnTo>
                  <a:lnTo>
                    <a:pt x="654" y="8376"/>
                  </a:lnTo>
                  <a:lnTo>
                    <a:pt x="787" y="8213"/>
                  </a:lnTo>
                  <a:lnTo>
                    <a:pt x="908" y="8050"/>
                  </a:lnTo>
                  <a:lnTo>
                    <a:pt x="1041" y="7907"/>
                  </a:lnTo>
                  <a:lnTo>
                    <a:pt x="1188" y="7774"/>
                  </a:lnTo>
                  <a:lnTo>
                    <a:pt x="1322" y="7662"/>
                  </a:lnTo>
                  <a:lnTo>
                    <a:pt x="1575" y="7448"/>
                  </a:lnTo>
                  <a:lnTo>
                    <a:pt x="1842" y="7254"/>
                  </a:lnTo>
                  <a:lnTo>
                    <a:pt x="2136" y="7050"/>
                  </a:lnTo>
                  <a:lnTo>
                    <a:pt x="2443" y="6876"/>
                  </a:lnTo>
                  <a:lnTo>
                    <a:pt x="2737" y="6713"/>
                  </a:lnTo>
                  <a:lnTo>
                    <a:pt x="3084" y="6550"/>
                  </a:lnTo>
                  <a:lnTo>
                    <a:pt x="3418" y="6407"/>
                  </a:lnTo>
                  <a:lnTo>
                    <a:pt x="3752" y="6274"/>
                  </a:lnTo>
                  <a:lnTo>
                    <a:pt x="4113" y="6162"/>
                  </a:lnTo>
                  <a:lnTo>
                    <a:pt x="4460" y="6060"/>
                  </a:lnTo>
                  <a:lnTo>
                    <a:pt x="4820" y="5968"/>
                  </a:lnTo>
                  <a:lnTo>
                    <a:pt x="5194" y="5897"/>
                  </a:lnTo>
                  <a:lnTo>
                    <a:pt x="5568" y="5836"/>
                  </a:lnTo>
                  <a:lnTo>
                    <a:pt x="5929" y="5795"/>
                  </a:lnTo>
                  <a:lnTo>
                    <a:pt x="6303" y="5775"/>
                  </a:lnTo>
                  <a:lnTo>
                    <a:pt x="6663" y="5764"/>
                  </a:lnTo>
                  <a:lnTo>
                    <a:pt x="6850" y="5764"/>
                  </a:lnTo>
                  <a:lnTo>
                    <a:pt x="7064" y="5775"/>
                  </a:lnTo>
                  <a:lnTo>
                    <a:pt x="7264" y="5785"/>
                  </a:lnTo>
                  <a:lnTo>
                    <a:pt x="7478" y="5805"/>
                  </a:lnTo>
                  <a:lnTo>
                    <a:pt x="7678" y="5836"/>
                  </a:lnTo>
                  <a:lnTo>
                    <a:pt x="7905" y="5866"/>
                  </a:lnTo>
                  <a:lnTo>
                    <a:pt x="8132" y="5928"/>
                  </a:lnTo>
                  <a:lnTo>
                    <a:pt x="8359" y="5979"/>
                  </a:lnTo>
                  <a:lnTo>
                    <a:pt x="8573" y="6050"/>
                  </a:lnTo>
                  <a:lnTo>
                    <a:pt x="8787" y="6132"/>
                  </a:lnTo>
                  <a:lnTo>
                    <a:pt x="9000" y="6223"/>
                  </a:lnTo>
                  <a:lnTo>
                    <a:pt x="9214" y="6336"/>
                  </a:lnTo>
                  <a:lnTo>
                    <a:pt x="9414" y="6458"/>
                  </a:lnTo>
                  <a:lnTo>
                    <a:pt x="9614" y="6591"/>
                  </a:lnTo>
                  <a:lnTo>
                    <a:pt x="9801" y="6744"/>
                  </a:lnTo>
                  <a:lnTo>
                    <a:pt x="9975" y="6917"/>
                  </a:lnTo>
                  <a:lnTo>
                    <a:pt x="10576" y="7550"/>
                  </a:lnTo>
                  <a:lnTo>
                    <a:pt x="11204" y="8223"/>
                  </a:lnTo>
                  <a:lnTo>
                    <a:pt x="11858" y="8938"/>
                  </a:lnTo>
                  <a:lnTo>
                    <a:pt x="12512" y="9703"/>
                  </a:lnTo>
                  <a:lnTo>
                    <a:pt x="13193" y="10478"/>
                  </a:lnTo>
                  <a:lnTo>
                    <a:pt x="13888" y="11294"/>
                  </a:lnTo>
                  <a:lnTo>
                    <a:pt x="14596" y="12131"/>
                  </a:lnTo>
                  <a:lnTo>
                    <a:pt x="15330" y="12988"/>
                  </a:lnTo>
                  <a:lnTo>
                    <a:pt x="16652" y="14559"/>
                  </a:lnTo>
                  <a:lnTo>
                    <a:pt x="18028" y="16161"/>
                  </a:lnTo>
                  <a:lnTo>
                    <a:pt x="18722" y="16978"/>
                  </a:lnTo>
                  <a:lnTo>
                    <a:pt x="19443" y="17784"/>
                  </a:lnTo>
                  <a:lnTo>
                    <a:pt x="20151" y="18590"/>
                  </a:lnTo>
                  <a:lnTo>
                    <a:pt x="20885" y="19396"/>
                  </a:lnTo>
                  <a:lnTo>
                    <a:pt x="21606" y="20192"/>
                  </a:lnTo>
                  <a:lnTo>
                    <a:pt x="22341" y="20967"/>
                  </a:lnTo>
                  <a:lnTo>
                    <a:pt x="23089" y="21753"/>
                  </a:lnTo>
                  <a:lnTo>
                    <a:pt x="23837" y="22518"/>
                  </a:lnTo>
                  <a:lnTo>
                    <a:pt x="24611" y="23263"/>
                  </a:lnTo>
                  <a:lnTo>
                    <a:pt x="25372" y="23987"/>
                  </a:lnTo>
                  <a:lnTo>
                    <a:pt x="26133" y="24712"/>
                  </a:lnTo>
                  <a:lnTo>
                    <a:pt x="26921" y="25395"/>
                  </a:lnTo>
                  <a:lnTo>
                    <a:pt x="27709" y="26069"/>
                  </a:lnTo>
                  <a:lnTo>
                    <a:pt x="28497" y="26701"/>
                  </a:lnTo>
                  <a:lnTo>
                    <a:pt x="29272" y="27314"/>
                  </a:lnTo>
                  <a:lnTo>
                    <a:pt x="30073" y="27885"/>
                  </a:lnTo>
                  <a:lnTo>
                    <a:pt x="30874" y="28436"/>
                  </a:lnTo>
                  <a:lnTo>
                    <a:pt x="31675" y="28946"/>
                  </a:lnTo>
                  <a:lnTo>
                    <a:pt x="32477" y="29415"/>
                  </a:lnTo>
                  <a:lnTo>
                    <a:pt x="33291" y="29844"/>
                  </a:lnTo>
                  <a:lnTo>
                    <a:pt x="34106" y="30232"/>
                  </a:lnTo>
                  <a:lnTo>
                    <a:pt x="34920" y="30589"/>
                  </a:lnTo>
                  <a:lnTo>
                    <a:pt x="35735" y="30885"/>
                  </a:lnTo>
                  <a:lnTo>
                    <a:pt x="36550" y="31130"/>
                  </a:lnTo>
                  <a:lnTo>
                    <a:pt x="37378" y="31323"/>
                  </a:lnTo>
                  <a:lnTo>
                    <a:pt x="38192" y="31466"/>
                  </a:lnTo>
                  <a:lnTo>
                    <a:pt x="39020" y="31558"/>
                  </a:lnTo>
                  <a:lnTo>
                    <a:pt x="39821" y="31589"/>
                  </a:lnTo>
                  <a:lnTo>
                    <a:pt x="40222" y="31578"/>
                  </a:lnTo>
                  <a:lnTo>
                    <a:pt x="40609" y="31558"/>
                  </a:lnTo>
                  <a:lnTo>
                    <a:pt x="41010" y="31527"/>
                  </a:lnTo>
                  <a:lnTo>
                    <a:pt x="41384" y="31476"/>
                  </a:lnTo>
                  <a:lnTo>
                    <a:pt x="41571" y="31446"/>
                  </a:lnTo>
                  <a:lnTo>
                    <a:pt x="41771" y="31405"/>
                  </a:lnTo>
                  <a:lnTo>
                    <a:pt x="41958" y="31364"/>
                  </a:lnTo>
                  <a:lnTo>
                    <a:pt x="42172" y="31303"/>
                  </a:lnTo>
                  <a:lnTo>
                    <a:pt x="42586" y="31181"/>
                  </a:lnTo>
                  <a:lnTo>
                    <a:pt x="43013" y="31038"/>
                  </a:lnTo>
                  <a:lnTo>
                    <a:pt x="43427" y="30874"/>
                  </a:lnTo>
                  <a:lnTo>
                    <a:pt x="43868" y="30691"/>
                  </a:lnTo>
                  <a:lnTo>
                    <a:pt x="44295" y="30487"/>
                  </a:lnTo>
                  <a:lnTo>
                    <a:pt x="44722" y="30293"/>
                  </a:lnTo>
                  <a:lnTo>
                    <a:pt x="45136" y="30068"/>
                  </a:lnTo>
                  <a:lnTo>
                    <a:pt x="45550" y="29844"/>
                  </a:lnTo>
                  <a:lnTo>
                    <a:pt x="45951" y="29630"/>
                  </a:lnTo>
                  <a:lnTo>
                    <a:pt x="46338" y="29405"/>
                  </a:lnTo>
                  <a:lnTo>
                    <a:pt x="47033" y="28987"/>
                  </a:lnTo>
                  <a:lnTo>
                    <a:pt x="47660" y="28599"/>
                  </a:lnTo>
                  <a:lnTo>
                    <a:pt x="47727" y="28568"/>
                  </a:lnTo>
                  <a:lnTo>
                    <a:pt x="48275" y="28201"/>
                  </a:lnTo>
                  <a:lnTo>
                    <a:pt x="48809" y="27824"/>
                  </a:lnTo>
                  <a:lnTo>
                    <a:pt x="49356" y="27426"/>
                  </a:lnTo>
                  <a:lnTo>
                    <a:pt x="49917" y="26987"/>
                  </a:lnTo>
                  <a:lnTo>
                    <a:pt x="50465" y="26538"/>
                  </a:lnTo>
                  <a:lnTo>
                    <a:pt x="51026" y="26069"/>
                  </a:lnTo>
                  <a:lnTo>
                    <a:pt x="51600" y="25569"/>
                  </a:lnTo>
                  <a:lnTo>
                    <a:pt x="52161" y="25059"/>
                  </a:lnTo>
                  <a:lnTo>
                    <a:pt x="52735" y="24528"/>
                  </a:lnTo>
                  <a:lnTo>
                    <a:pt x="53296" y="23987"/>
                  </a:lnTo>
                  <a:lnTo>
                    <a:pt x="53870" y="23426"/>
                  </a:lnTo>
                  <a:lnTo>
                    <a:pt x="54444" y="22855"/>
                  </a:lnTo>
                  <a:lnTo>
                    <a:pt x="55018" y="22273"/>
                  </a:lnTo>
                  <a:lnTo>
                    <a:pt x="55593" y="21661"/>
                  </a:lnTo>
                  <a:lnTo>
                    <a:pt x="56167" y="21049"/>
                  </a:lnTo>
                  <a:lnTo>
                    <a:pt x="56741" y="20416"/>
                  </a:lnTo>
                  <a:lnTo>
                    <a:pt x="57890" y="19151"/>
                  </a:lnTo>
                  <a:lnTo>
                    <a:pt x="59051" y="17835"/>
                  </a:lnTo>
                  <a:lnTo>
                    <a:pt x="60200" y="16488"/>
                  </a:lnTo>
                  <a:lnTo>
                    <a:pt x="61335" y="15151"/>
                  </a:lnTo>
                  <a:lnTo>
                    <a:pt x="62470" y="13774"/>
                  </a:lnTo>
                  <a:lnTo>
                    <a:pt x="63592" y="12427"/>
                  </a:lnTo>
                  <a:lnTo>
                    <a:pt x="64687" y="11070"/>
                  </a:lnTo>
                  <a:lnTo>
                    <a:pt x="65782" y="9723"/>
                  </a:lnTo>
                  <a:lnTo>
                    <a:pt x="66276" y="9121"/>
                  </a:lnTo>
                  <a:lnTo>
                    <a:pt x="66757" y="8529"/>
                  </a:lnTo>
                  <a:lnTo>
                    <a:pt x="67237" y="7938"/>
                  </a:lnTo>
                  <a:lnTo>
                    <a:pt x="67718" y="7356"/>
                  </a:lnTo>
                  <a:lnTo>
                    <a:pt x="68172" y="6785"/>
                  </a:lnTo>
                  <a:lnTo>
                    <a:pt x="68640" y="6213"/>
                  </a:lnTo>
                  <a:lnTo>
                    <a:pt x="69107" y="5662"/>
                  </a:lnTo>
                  <a:lnTo>
                    <a:pt x="69574" y="5111"/>
                  </a:lnTo>
                  <a:lnTo>
                    <a:pt x="70028" y="4581"/>
                  </a:lnTo>
                  <a:lnTo>
                    <a:pt x="70456" y="4050"/>
                  </a:lnTo>
                  <a:lnTo>
                    <a:pt x="70896" y="3540"/>
                  </a:lnTo>
                  <a:lnTo>
                    <a:pt x="71337" y="3050"/>
                  </a:lnTo>
                  <a:lnTo>
                    <a:pt x="71751" y="2561"/>
                  </a:lnTo>
                  <a:lnTo>
                    <a:pt x="72165" y="2091"/>
                  </a:lnTo>
                  <a:lnTo>
                    <a:pt x="72566" y="1642"/>
                  </a:lnTo>
                  <a:lnTo>
                    <a:pt x="72980" y="1203"/>
                  </a:lnTo>
                  <a:lnTo>
                    <a:pt x="73100" y="1061"/>
                  </a:lnTo>
                  <a:lnTo>
                    <a:pt x="73260" y="928"/>
                  </a:lnTo>
                  <a:lnTo>
                    <a:pt x="73420" y="806"/>
                  </a:lnTo>
                  <a:lnTo>
                    <a:pt x="73594" y="683"/>
                  </a:lnTo>
                  <a:lnTo>
                    <a:pt x="73794" y="591"/>
                  </a:lnTo>
                  <a:lnTo>
                    <a:pt x="73981" y="489"/>
                  </a:lnTo>
                  <a:lnTo>
                    <a:pt x="74182" y="387"/>
                  </a:lnTo>
                  <a:lnTo>
                    <a:pt x="74395" y="316"/>
                  </a:lnTo>
                  <a:lnTo>
                    <a:pt x="74622" y="244"/>
                  </a:lnTo>
                  <a:lnTo>
                    <a:pt x="74849" y="183"/>
                  </a:lnTo>
                  <a:lnTo>
                    <a:pt x="75090" y="122"/>
                  </a:lnTo>
                  <a:lnTo>
                    <a:pt x="75343" y="81"/>
                  </a:lnTo>
                  <a:lnTo>
                    <a:pt x="75584" y="51"/>
                  </a:lnTo>
                  <a:lnTo>
                    <a:pt x="75851" y="30"/>
                  </a:lnTo>
                  <a:lnTo>
                    <a:pt x="76131" y="0"/>
                  </a:lnTo>
                  <a:lnTo>
                    <a:pt x="76398" y="0"/>
                  </a:lnTo>
                  <a:lnTo>
                    <a:pt x="76786" y="10"/>
                  </a:lnTo>
                  <a:lnTo>
                    <a:pt x="77160" y="40"/>
                  </a:lnTo>
                  <a:lnTo>
                    <a:pt x="77533" y="81"/>
                  </a:lnTo>
                  <a:lnTo>
                    <a:pt x="77921" y="132"/>
                  </a:lnTo>
                  <a:lnTo>
                    <a:pt x="78281" y="214"/>
                  </a:lnTo>
                  <a:lnTo>
                    <a:pt x="78655" y="306"/>
                  </a:lnTo>
                  <a:lnTo>
                    <a:pt x="79016" y="397"/>
                  </a:lnTo>
                  <a:lnTo>
                    <a:pt x="79376" y="510"/>
                  </a:lnTo>
                  <a:lnTo>
                    <a:pt x="79737" y="642"/>
                  </a:lnTo>
                  <a:lnTo>
                    <a:pt x="80071" y="785"/>
                  </a:lnTo>
                  <a:lnTo>
                    <a:pt x="80405" y="938"/>
                  </a:lnTo>
                  <a:lnTo>
                    <a:pt x="80725" y="1101"/>
                  </a:lnTo>
                  <a:lnTo>
                    <a:pt x="81006" y="1295"/>
                  </a:lnTo>
                  <a:lnTo>
                    <a:pt x="81299" y="1479"/>
                  </a:lnTo>
                  <a:lnTo>
                    <a:pt x="81580" y="1683"/>
                  </a:lnTo>
                  <a:lnTo>
                    <a:pt x="81820" y="1887"/>
                  </a:lnTo>
                  <a:lnTo>
                    <a:pt x="81954" y="2010"/>
                  </a:lnTo>
                  <a:lnTo>
                    <a:pt x="82087" y="2142"/>
                  </a:lnTo>
                  <a:lnTo>
                    <a:pt x="82221" y="2275"/>
                  </a:lnTo>
                  <a:lnTo>
                    <a:pt x="82341" y="2428"/>
                  </a:lnTo>
                  <a:lnTo>
                    <a:pt x="82461" y="2581"/>
                  </a:lnTo>
                  <a:lnTo>
                    <a:pt x="82581" y="2734"/>
                  </a:lnTo>
                  <a:lnTo>
                    <a:pt x="82675" y="2918"/>
                  </a:lnTo>
                  <a:lnTo>
                    <a:pt x="82782" y="3091"/>
                  </a:lnTo>
                  <a:lnTo>
                    <a:pt x="82875" y="3295"/>
                  </a:lnTo>
                  <a:lnTo>
                    <a:pt x="82942" y="3479"/>
                  </a:lnTo>
                  <a:lnTo>
                    <a:pt x="82995" y="3683"/>
                  </a:lnTo>
                  <a:lnTo>
                    <a:pt x="83049" y="3897"/>
                  </a:lnTo>
                  <a:lnTo>
                    <a:pt x="83062" y="4122"/>
                  </a:lnTo>
                  <a:lnTo>
                    <a:pt x="83062" y="4346"/>
                  </a:lnTo>
                  <a:lnTo>
                    <a:pt x="83049" y="4591"/>
                  </a:lnTo>
                  <a:lnTo>
                    <a:pt x="83009" y="4836"/>
                  </a:lnTo>
                  <a:lnTo>
                    <a:pt x="82835" y="5611"/>
                  </a:lnTo>
                  <a:lnTo>
                    <a:pt x="82635" y="6377"/>
                  </a:lnTo>
                  <a:lnTo>
                    <a:pt x="82421" y="7142"/>
                  </a:lnTo>
                  <a:lnTo>
                    <a:pt x="82181" y="7897"/>
                  </a:lnTo>
                  <a:lnTo>
                    <a:pt x="81927" y="8662"/>
                  </a:lnTo>
                  <a:lnTo>
                    <a:pt x="81633" y="9407"/>
                  </a:lnTo>
                  <a:lnTo>
                    <a:pt x="81326" y="10152"/>
                  </a:lnTo>
                  <a:lnTo>
                    <a:pt x="81006" y="10897"/>
                  </a:lnTo>
                  <a:lnTo>
                    <a:pt x="80672" y="11631"/>
                  </a:lnTo>
                  <a:lnTo>
                    <a:pt x="80311" y="12366"/>
                  </a:lnTo>
                  <a:lnTo>
                    <a:pt x="79951" y="13090"/>
                  </a:lnTo>
                  <a:lnTo>
                    <a:pt x="79563" y="13815"/>
                  </a:lnTo>
                  <a:lnTo>
                    <a:pt x="79163" y="14529"/>
                  </a:lnTo>
                  <a:lnTo>
                    <a:pt x="78749" y="15233"/>
                  </a:lnTo>
                  <a:lnTo>
                    <a:pt x="78321" y="15947"/>
                  </a:lnTo>
                  <a:lnTo>
                    <a:pt x="77881" y="16651"/>
                  </a:lnTo>
                  <a:lnTo>
                    <a:pt x="77440" y="17345"/>
                  </a:lnTo>
                  <a:lnTo>
                    <a:pt x="76986" y="18039"/>
                  </a:lnTo>
                  <a:lnTo>
                    <a:pt x="76519" y="18733"/>
                  </a:lnTo>
                  <a:lnTo>
                    <a:pt x="76038" y="19406"/>
                  </a:lnTo>
                  <a:lnTo>
                    <a:pt x="75557" y="20090"/>
                  </a:lnTo>
                  <a:lnTo>
                    <a:pt x="75063" y="20763"/>
                  </a:lnTo>
                  <a:lnTo>
                    <a:pt x="74582" y="21426"/>
                  </a:lnTo>
                  <a:lnTo>
                    <a:pt x="74088" y="22079"/>
                  </a:lnTo>
                  <a:lnTo>
                    <a:pt x="73087" y="23395"/>
                  </a:lnTo>
                  <a:lnTo>
                    <a:pt x="72085" y="24691"/>
                  </a:lnTo>
                  <a:lnTo>
                    <a:pt x="71083" y="25956"/>
                  </a:lnTo>
                  <a:lnTo>
                    <a:pt x="70082" y="27201"/>
                  </a:lnTo>
                  <a:lnTo>
                    <a:pt x="68947" y="28640"/>
                  </a:lnTo>
                  <a:lnTo>
                    <a:pt x="67825" y="30048"/>
                  </a:lnTo>
                  <a:lnTo>
                    <a:pt x="67291" y="30742"/>
                  </a:lnTo>
                  <a:lnTo>
                    <a:pt x="66770" y="31425"/>
                  </a:lnTo>
                  <a:lnTo>
                    <a:pt x="66263" y="32109"/>
                  </a:lnTo>
                  <a:lnTo>
                    <a:pt x="65768" y="32782"/>
                  </a:lnTo>
                  <a:lnTo>
                    <a:pt x="65288" y="33456"/>
                  </a:lnTo>
                  <a:lnTo>
                    <a:pt x="64834" y="34119"/>
                  </a:lnTo>
                  <a:lnTo>
                    <a:pt x="64406" y="34772"/>
                  </a:lnTo>
                  <a:lnTo>
                    <a:pt x="63979" y="35415"/>
                  </a:lnTo>
                  <a:lnTo>
                    <a:pt x="63592" y="36058"/>
                  </a:lnTo>
                  <a:lnTo>
                    <a:pt x="63218" y="36690"/>
                  </a:lnTo>
                  <a:lnTo>
                    <a:pt x="62884" y="37313"/>
                  </a:lnTo>
                  <a:lnTo>
                    <a:pt x="62563" y="37935"/>
                  </a:lnTo>
                  <a:lnTo>
                    <a:pt x="62296" y="38537"/>
                  </a:lnTo>
                  <a:lnTo>
                    <a:pt x="62043" y="39149"/>
                  </a:lnTo>
                  <a:lnTo>
                    <a:pt x="61829" y="39741"/>
                  </a:lnTo>
                  <a:lnTo>
                    <a:pt x="61655" y="40323"/>
                  </a:lnTo>
                  <a:lnTo>
                    <a:pt x="61522" y="40914"/>
                  </a:lnTo>
                  <a:lnTo>
                    <a:pt x="61402" y="41486"/>
                  </a:lnTo>
                  <a:lnTo>
                    <a:pt x="61348" y="42047"/>
                  </a:lnTo>
                  <a:lnTo>
                    <a:pt x="61335" y="42598"/>
                  </a:lnTo>
                  <a:lnTo>
                    <a:pt x="61348" y="43149"/>
                  </a:lnTo>
                  <a:lnTo>
                    <a:pt x="61402" y="43690"/>
                  </a:lnTo>
                  <a:lnTo>
                    <a:pt x="61522" y="44220"/>
                  </a:lnTo>
                  <a:lnTo>
                    <a:pt x="61682" y="44741"/>
                  </a:lnTo>
                  <a:lnTo>
                    <a:pt x="61896" y="45251"/>
                  </a:lnTo>
                  <a:lnTo>
                    <a:pt x="62150" y="45761"/>
                  </a:lnTo>
                  <a:lnTo>
                    <a:pt x="62470" y="46261"/>
                  </a:lnTo>
                  <a:lnTo>
                    <a:pt x="62831" y="46740"/>
                  </a:lnTo>
                  <a:lnTo>
                    <a:pt x="63124" y="47077"/>
                  </a:lnTo>
                  <a:lnTo>
                    <a:pt x="63432" y="47393"/>
                  </a:lnTo>
                  <a:lnTo>
                    <a:pt x="63752" y="47689"/>
                  </a:lnTo>
                  <a:lnTo>
                    <a:pt x="64086" y="47995"/>
                  </a:lnTo>
                  <a:lnTo>
                    <a:pt x="64433" y="48281"/>
                  </a:lnTo>
                  <a:lnTo>
                    <a:pt x="64780" y="48557"/>
                  </a:lnTo>
                  <a:lnTo>
                    <a:pt x="65154" y="48822"/>
                  </a:lnTo>
                  <a:lnTo>
                    <a:pt x="65555" y="49057"/>
                  </a:lnTo>
                  <a:lnTo>
                    <a:pt x="65955" y="49301"/>
                  </a:lnTo>
                  <a:lnTo>
                    <a:pt x="66383" y="49536"/>
                  </a:lnTo>
                  <a:lnTo>
                    <a:pt x="66810" y="49771"/>
                  </a:lnTo>
                  <a:lnTo>
                    <a:pt x="67251" y="49975"/>
                  </a:lnTo>
                  <a:lnTo>
                    <a:pt x="67718" y="50179"/>
                  </a:lnTo>
                  <a:lnTo>
                    <a:pt x="68199" y="50363"/>
                  </a:lnTo>
                  <a:lnTo>
                    <a:pt x="68693" y="50536"/>
                  </a:lnTo>
                  <a:lnTo>
                    <a:pt x="69200" y="50720"/>
                  </a:lnTo>
                  <a:lnTo>
                    <a:pt x="69721" y="50873"/>
                  </a:lnTo>
                  <a:lnTo>
                    <a:pt x="70255" y="51016"/>
                  </a:lnTo>
                  <a:lnTo>
                    <a:pt x="70803" y="51158"/>
                  </a:lnTo>
                  <a:lnTo>
                    <a:pt x="71377" y="51281"/>
                  </a:lnTo>
                  <a:lnTo>
                    <a:pt x="71951" y="51403"/>
                  </a:lnTo>
                  <a:lnTo>
                    <a:pt x="72552" y="51505"/>
                  </a:lnTo>
                  <a:lnTo>
                    <a:pt x="73180" y="51607"/>
                  </a:lnTo>
                  <a:lnTo>
                    <a:pt x="73808" y="51689"/>
                  </a:lnTo>
                  <a:lnTo>
                    <a:pt x="74435" y="51760"/>
                  </a:lnTo>
                  <a:lnTo>
                    <a:pt x="75116" y="51832"/>
                  </a:lnTo>
                  <a:lnTo>
                    <a:pt x="75784" y="51883"/>
                  </a:lnTo>
                  <a:lnTo>
                    <a:pt x="76478" y="51924"/>
                  </a:lnTo>
                  <a:lnTo>
                    <a:pt x="77173" y="51975"/>
                  </a:lnTo>
                  <a:lnTo>
                    <a:pt x="77894" y="51995"/>
                  </a:lnTo>
                  <a:lnTo>
                    <a:pt x="78642" y="52005"/>
                  </a:lnTo>
                  <a:lnTo>
                    <a:pt x="79403" y="52015"/>
                  </a:lnTo>
                  <a:lnTo>
                    <a:pt x="80178" y="52005"/>
                  </a:lnTo>
                  <a:lnTo>
                    <a:pt x="80979" y="51995"/>
                  </a:lnTo>
                  <a:lnTo>
                    <a:pt x="81780" y="51964"/>
                  </a:lnTo>
                  <a:lnTo>
                    <a:pt x="82595" y="51924"/>
                  </a:lnTo>
                  <a:lnTo>
                    <a:pt x="83396" y="51883"/>
                  </a:lnTo>
                  <a:lnTo>
                    <a:pt x="84224" y="51832"/>
                  </a:lnTo>
                  <a:lnTo>
                    <a:pt x="85038" y="51771"/>
                  </a:lnTo>
                  <a:lnTo>
                    <a:pt x="85866" y="51699"/>
                  </a:lnTo>
                  <a:lnTo>
                    <a:pt x="86694" y="51618"/>
                  </a:lnTo>
                  <a:lnTo>
                    <a:pt x="87522" y="51546"/>
                  </a:lnTo>
                  <a:lnTo>
                    <a:pt x="88364" y="51444"/>
                  </a:lnTo>
                  <a:lnTo>
                    <a:pt x="89192" y="51342"/>
                  </a:lnTo>
                  <a:lnTo>
                    <a:pt x="90861" y="51138"/>
                  </a:lnTo>
                  <a:lnTo>
                    <a:pt x="92530" y="50903"/>
                  </a:lnTo>
                  <a:lnTo>
                    <a:pt x="94186" y="50648"/>
                  </a:lnTo>
                  <a:lnTo>
                    <a:pt x="95829" y="50383"/>
                  </a:lnTo>
                  <a:lnTo>
                    <a:pt x="97471" y="50107"/>
                  </a:lnTo>
                  <a:lnTo>
                    <a:pt x="99087" y="49822"/>
                  </a:lnTo>
                  <a:lnTo>
                    <a:pt x="100676" y="49536"/>
                  </a:lnTo>
                  <a:lnTo>
                    <a:pt x="102225" y="49250"/>
                  </a:lnTo>
                  <a:lnTo>
                    <a:pt x="103734" y="48955"/>
                  </a:lnTo>
                  <a:lnTo>
                    <a:pt x="105217" y="48679"/>
                  </a:lnTo>
                  <a:lnTo>
                    <a:pt x="106552" y="48424"/>
                  </a:lnTo>
                  <a:lnTo>
                    <a:pt x="107847" y="48169"/>
                  </a:lnTo>
                  <a:lnTo>
                    <a:pt x="109089" y="47934"/>
                  </a:lnTo>
                  <a:lnTo>
                    <a:pt x="110278" y="47730"/>
                  </a:lnTo>
                  <a:lnTo>
                    <a:pt x="111399" y="47526"/>
                  </a:lnTo>
                  <a:lnTo>
                    <a:pt x="112468" y="47353"/>
                  </a:lnTo>
                  <a:lnTo>
                    <a:pt x="113469" y="47200"/>
                  </a:lnTo>
                  <a:lnTo>
                    <a:pt x="114431" y="47067"/>
                  </a:lnTo>
                  <a:lnTo>
                    <a:pt x="114578" y="47057"/>
                  </a:lnTo>
                  <a:lnTo>
                    <a:pt x="114738" y="47047"/>
                  </a:lnTo>
                  <a:lnTo>
                    <a:pt x="114885" y="47036"/>
                  </a:lnTo>
                  <a:lnTo>
                    <a:pt x="115032" y="47036"/>
                  </a:lnTo>
                  <a:lnTo>
                    <a:pt x="115232" y="47036"/>
                  </a:lnTo>
                  <a:lnTo>
                    <a:pt x="115432" y="47057"/>
                  </a:lnTo>
                  <a:lnTo>
                    <a:pt x="115633" y="47077"/>
                  </a:lnTo>
                  <a:lnTo>
                    <a:pt x="115833" y="47098"/>
                  </a:lnTo>
                  <a:lnTo>
                    <a:pt x="116020" y="47138"/>
                  </a:lnTo>
                  <a:lnTo>
                    <a:pt x="116207" y="47189"/>
                  </a:lnTo>
                  <a:lnTo>
                    <a:pt x="116394" y="47240"/>
                  </a:lnTo>
                  <a:lnTo>
                    <a:pt x="116581" y="47291"/>
                  </a:lnTo>
                  <a:lnTo>
                    <a:pt x="116754" y="47363"/>
                  </a:lnTo>
                  <a:lnTo>
                    <a:pt x="116928" y="47444"/>
                  </a:lnTo>
                  <a:lnTo>
                    <a:pt x="117088" y="47516"/>
                  </a:lnTo>
                  <a:lnTo>
                    <a:pt x="117262" y="47608"/>
                  </a:lnTo>
                  <a:lnTo>
                    <a:pt x="117422" y="47689"/>
                  </a:lnTo>
                  <a:lnTo>
                    <a:pt x="117582" y="47791"/>
                  </a:lnTo>
                  <a:lnTo>
                    <a:pt x="117729" y="47893"/>
                  </a:lnTo>
                  <a:lnTo>
                    <a:pt x="117876" y="47995"/>
                  </a:lnTo>
                  <a:lnTo>
                    <a:pt x="118170" y="48220"/>
                  </a:lnTo>
                  <a:lnTo>
                    <a:pt x="118424" y="48465"/>
                  </a:lnTo>
                  <a:lnTo>
                    <a:pt x="118677" y="48720"/>
                  </a:lnTo>
                  <a:lnTo>
                    <a:pt x="118904" y="48985"/>
                  </a:lnTo>
                  <a:lnTo>
                    <a:pt x="119105" y="49261"/>
                  </a:lnTo>
                  <a:lnTo>
                    <a:pt x="119305" y="49536"/>
                  </a:lnTo>
                  <a:lnTo>
                    <a:pt x="119465" y="49822"/>
                  </a:lnTo>
                  <a:lnTo>
                    <a:pt x="119586" y="50107"/>
                  </a:lnTo>
                  <a:lnTo>
                    <a:pt x="119719" y="50403"/>
                  </a:lnTo>
                  <a:lnTo>
                    <a:pt x="119826" y="50720"/>
                  </a:lnTo>
                  <a:lnTo>
                    <a:pt x="119893" y="51036"/>
                  </a:lnTo>
                  <a:lnTo>
                    <a:pt x="119959" y="51352"/>
                  </a:lnTo>
                  <a:lnTo>
                    <a:pt x="119986" y="51689"/>
                  </a:lnTo>
                  <a:lnTo>
                    <a:pt x="120000" y="52015"/>
                  </a:lnTo>
                  <a:lnTo>
                    <a:pt x="119986" y="52179"/>
                  </a:lnTo>
                  <a:lnTo>
                    <a:pt x="119973" y="52352"/>
                  </a:lnTo>
                  <a:lnTo>
                    <a:pt x="119946" y="52515"/>
                  </a:lnTo>
                  <a:lnTo>
                    <a:pt x="119906" y="52679"/>
                  </a:lnTo>
                  <a:lnTo>
                    <a:pt x="119866" y="52842"/>
                  </a:lnTo>
                  <a:lnTo>
                    <a:pt x="119826" y="53005"/>
                  </a:lnTo>
                  <a:lnTo>
                    <a:pt x="119759" y="53179"/>
                  </a:lnTo>
                  <a:lnTo>
                    <a:pt x="119692" y="53332"/>
                  </a:lnTo>
                  <a:lnTo>
                    <a:pt x="119626" y="53495"/>
                  </a:lnTo>
                  <a:lnTo>
                    <a:pt x="119532" y="53648"/>
                  </a:lnTo>
                  <a:lnTo>
                    <a:pt x="119425" y="53801"/>
                  </a:lnTo>
                  <a:lnTo>
                    <a:pt x="119332" y="53954"/>
                  </a:lnTo>
                  <a:lnTo>
                    <a:pt x="119212" y="54097"/>
                  </a:lnTo>
                  <a:lnTo>
                    <a:pt x="119078" y="54240"/>
                  </a:lnTo>
                  <a:lnTo>
                    <a:pt x="118958" y="54393"/>
                  </a:lnTo>
                  <a:lnTo>
                    <a:pt x="118798" y="54536"/>
                  </a:lnTo>
                  <a:lnTo>
                    <a:pt x="118637" y="54668"/>
                  </a:lnTo>
                  <a:lnTo>
                    <a:pt x="118464" y="54791"/>
                  </a:lnTo>
                  <a:lnTo>
                    <a:pt x="118277" y="54913"/>
                  </a:lnTo>
                  <a:lnTo>
                    <a:pt x="118077" y="55036"/>
                  </a:lnTo>
                  <a:lnTo>
                    <a:pt x="117329" y="55464"/>
                  </a:lnTo>
                  <a:lnTo>
                    <a:pt x="116567" y="55862"/>
                  </a:lnTo>
                  <a:lnTo>
                    <a:pt x="115780" y="56240"/>
                  </a:lnTo>
                  <a:lnTo>
                    <a:pt x="115005" y="56607"/>
                  </a:lnTo>
                  <a:lnTo>
                    <a:pt x="114204" y="56944"/>
                  </a:lnTo>
                  <a:lnTo>
                    <a:pt x="113403" y="57280"/>
                  </a:lnTo>
                  <a:lnTo>
                    <a:pt x="112575" y="57586"/>
                  </a:lnTo>
                  <a:lnTo>
                    <a:pt x="111747" y="57872"/>
                  </a:lnTo>
                  <a:lnTo>
                    <a:pt x="110919" y="58148"/>
                  </a:lnTo>
                  <a:lnTo>
                    <a:pt x="110064" y="58403"/>
                  </a:lnTo>
                  <a:lnTo>
                    <a:pt x="109196" y="58658"/>
                  </a:lnTo>
                  <a:lnTo>
                    <a:pt x="108328" y="58872"/>
                  </a:lnTo>
                  <a:lnTo>
                    <a:pt x="107460" y="59097"/>
                  </a:lnTo>
                  <a:lnTo>
                    <a:pt x="106565" y="59311"/>
                  </a:lnTo>
                  <a:lnTo>
                    <a:pt x="105671" y="59494"/>
                  </a:lnTo>
                  <a:lnTo>
                    <a:pt x="104762" y="59678"/>
                  </a:lnTo>
                  <a:lnTo>
                    <a:pt x="103854" y="59852"/>
                  </a:lnTo>
                  <a:lnTo>
                    <a:pt x="102933" y="60015"/>
                  </a:lnTo>
                  <a:lnTo>
                    <a:pt x="102012" y="60158"/>
                  </a:lnTo>
                  <a:lnTo>
                    <a:pt x="101077" y="60300"/>
                  </a:lnTo>
                  <a:lnTo>
                    <a:pt x="100129" y="60443"/>
                  </a:lnTo>
                  <a:lnTo>
                    <a:pt x="99194" y="60566"/>
                  </a:lnTo>
                  <a:lnTo>
                    <a:pt x="98232" y="60688"/>
                  </a:lnTo>
                  <a:lnTo>
                    <a:pt x="97271" y="60811"/>
                  </a:lnTo>
                  <a:lnTo>
                    <a:pt x="95334" y="61015"/>
                  </a:lnTo>
                  <a:lnTo>
                    <a:pt x="93371" y="61229"/>
                  </a:lnTo>
                  <a:lnTo>
                    <a:pt x="91395" y="61413"/>
                  </a:lnTo>
                  <a:lnTo>
                    <a:pt x="89405" y="61596"/>
                  </a:lnTo>
                  <a:lnTo>
                    <a:pt x="86921" y="61841"/>
                  </a:lnTo>
                  <a:lnTo>
                    <a:pt x="84451" y="62086"/>
                  </a:lnTo>
                  <a:lnTo>
                    <a:pt x="83209" y="62219"/>
                  </a:lnTo>
                  <a:lnTo>
                    <a:pt x="81967" y="62351"/>
                  </a:lnTo>
                  <a:lnTo>
                    <a:pt x="80738" y="62504"/>
                  </a:lnTo>
                  <a:lnTo>
                    <a:pt x="79496" y="62657"/>
                  </a:lnTo>
                  <a:lnTo>
                    <a:pt x="78281" y="62821"/>
                  </a:lnTo>
                  <a:lnTo>
                    <a:pt x="77053" y="63015"/>
                  </a:lnTo>
                  <a:lnTo>
                    <a:pt x="75837" y="63208"/>
                  </a:lnTo>
                  <a:lnTo>
                    <a:pt x="74636" y="63423"/>
                  </a:lnTo>
                  <a:lnTo>
                    <a:pt x="73434" y="63637"/>
                  </a:lnTo>
                  <a:lnTo>
                    <a:pt x="72245" y="63892"/>
                  </a:lnTo>
                  <a:lnTo>
                    <a:pt x="71070" y="64157"/>
                  </a:lnTo>
                  <a:lnTo>
                    <a:pt x="69908" y="64443"/>
                  </a:lnTo>
                  <a:lnTo>
                    <a:pt x="68746" y="64759"/>
                  </a:lnTo>
                  <a:lnTo>
                    <a:pt x="67611" y="65086"/>
                  </a:lnTo>
                  <a:lnTo>
                    <a:pt x="66476" y="65453"/>
                  </a:lnTo>
                  <a:lnTo>
                    <a:pt x="65368" y="65841"/>
                  </a:lnTo>
                  <a:lnTo>
                    <a:pt x="64273" y="66249"/>
                  </a:lnTo>
                  <a:lnTo>
                    <a:pt x="63191" y="66688"/>
                  </a:lnTo>
                  <a:lnTo>
                    <a:pt x="62136" y="67157"/>
                  </a:lnTo>
                  <a:lnTo>
                    <a:pt x="61081" y="67667"/>
                  </a:lnTo>
                  <a:lnTo>
                    <a:pt x="60066" y="68208"/>
                  </a:lnTo>
                  <a:lnTo>
                    <a:pt x="59065" y="68779"/>
                  </a:lnTo>
                  <a:lnTo>
                    <a:pt x="58090" y="69392"/>
                  </a:lnTo>
                  <a:lnTo>
                    <a:pt x="57128" y="70034"/>
                  </a:lnTo>
                  <a:lnTo>
                    <a:pt x="56194" y="70728"/>
                  </a:lnTo>
                  <a:lnTo>
                    <a:pt x="55286" y="71463"/>
                  </a:lnTo>
                  <a:lnTo>
                    <a:pt x="54404" y="72218"/>
                  </a:lnTo>
                  <a:lnTo>
                    <a:pt x="53549" y="73034"/>
                  </a:lnTo>
                  <a:lnTo>
                    <a:pt x="52388" y="74401"/>
                  </a:lnTo>
                  <a:lnTo>
                    <a:pt x="51293" y="75809"/>
                  </a:lnTo>
                  <a:lnTo>
                    <a:pt x="50278" y="77248"/>
                  </a:lnTo>
                  <a:lnTo>
                    <a:pt x="49330" y="78717"/>
                  </a:lnTo>
                  <a:lnTo>
                    <a:pt x="48435" y="80217"/>
                  </a:lnTo>
                  <a:lnTo>
                    <a:pt x="47620" y="81737"/>
                  </a:lnTo>
                  <a:lnTo>
                    <a:pt x="46846" y="83268"/>
                  </a:lnTo>
                  <a:lnTo>
                    <a:pt x="46151" y="84829"/>
                  </a:lnTo>
                  <a:lnTo>
                    <a:pt x="45497" y="86380"/>
                  </a:lnTo>
                  <a:lnTo>
                    <a:pt x="44896" y="87951"/>
                  </a:lnTo>
                  <a:lnTo>
                    <a:pt x="44362" y="89522"/>
                  </a:lnTo>
                  <a:lnTo>
                    <a:pt x="43868" y="91094"/>
                  </a:lnTo>
                  <a:lnTo>
                    <a:pt x="43414" y="92645"/>
                  </a:lnTo>
                  <a:lnTo>
                    <a:pt x="43026" y="94196"/>
                  </a:lnTo>
                  <a:lnTo>
                    <a:pt x="42666" y="95726"/>
                  </a:lnTo>
                  <a:lnTo>
                    <a:pt x="42345" y="97236"/>
                  </a:lnTo>
                  <a:lnTo>
                    <a:pt x="42065" y="98736"/>
                  </a:lnTo>
                  <a:lnTo>
                    <a:pt x="41825" y="100195"/>
                  </a:lnTo>
                  <a:lnTo>
                    <a:pt x="41598" y="101624"/>
                  </a:lnTo>
                  <a:lnTo>
                    <a:pt x="41424" y="103011"/>
                  </a:lnTo>
                  <a:lnTo>
                    <a:pt x="41277" y="104368"/>
                  </a:lnTo>
                  <a:lnTo>
                    <a:pt x="41144" y="105684"/>
                  </a:lnTo>
                  <a:lnTo>
                    <a:pt x="41063" y="106939"/>
                  </a:lnTo>
                  <a:lnTo>
                    <a:pt x="40970" y="108154"/>
                  </a:lnTo>
                  <a:lnTo>
                    <a:pt x="40930" y="109296"/>
                  </a:lnTo>
                  <a:lnTo>
                    <a:pt x="40890" y="110398"/>
                  </a:lnTo>
                  <a:lnTo>
                    <a:pt x="40863" y="111419"/>
                  </a:lnTo>
                  <a:lnTo>
                    <a:pt x="40863" y="112367"/>
                  </a:lnTo>
                  <a:lnTo>
                    <a:pt x="40863" y="113245"/>
                  </a:lnTo>
                  <a:lnTo>
                    <a:pt x="40876" y="114051"/>
                  </a:lnTo>
                  <a:lnTo>
                    <a:pt x="40890" y="114786"/>
                  </a:lnTo>
                  <a:lnTo>
                    <a:pt x="40916" y="115408"/>
                  </a:lnTo>
                  <a:lnTo>
                    <a:pt x="40903" y="115755"/>
                  </a:lnTo>
                  <a:lnTo>
                    <a:pt x="40863" y="116092"/>
                  </a:lnTo>
                  <a:lnTo>
                    <a:pt x="40756" y="116439"/>
                  </a:lnTo>
                  <a:lnTo>
                    <a:pt x="40623" y="116765"/>
                  </a:lnTo>
                  <a:lnTo>
                    <a:pt x="40436" y="117102"/>
                  </a:lnTo>
                  <a:lnTo>
                    <a:pt x="40235" y="117408"/>
                  </a:lnTo>
                  <a:lnTo>
                    <a:pt x="39982" y="117714"/>
                  </a:lnTo>
                  <a:lnTo>
                    <a:pt x="39715" y="118010"/>
                  </a:lnTo>
                  <a:lnTo>
                    <a:pt x="39407" y="118285"/>
                  </a:lnTo>
                  <a:lnTo>
                    <a:pt x="39087" y="118551"/>
                  </a:lnTo>
                  <a:lnTo>
                    <a:pt x="38740" y="118806"/>
                  </a:lnTo>
                  <a:lnTo>
                    <a:pt x="38366" y="119040"/>
                  </a:lnTo>
                  <a:lnTo>
                    <a:pt x="37979" y="119244"/>
                  </a:lnTo>
                  <a:lnTo>
                    <a:pt x="37578" y="119438"/>
                  </a:lnTo>
                  <a:lnTo>
                    <a:pt x="37151" y="119602"/>
                  </a:lnTo>
                  <a:lnTo>
                    <a:pt x="36737" y="119734"/>
                  </a:lnTo>
                  <a:lnTo>
                    <a:pt x="36309" y="119846"/>
                  </a:lnTo>
                  <a:lnTo>
                    <a:pt x="35869" y="119938"/>
                  </a:lnTo>
                  <a:lnTo>
                    <a:pt x="35441" y="119979"/>
                  </a:lnTo>
                  <a:lnTo>
                    <a:pt x="35001" y="120000"/>
                  </a:lnTo>
                  <a:lnTo>
                    <a:pt x="34573" y="119989"/>
                  </a:lnTo>
                  <a:lnTo>
                    <a:pt x="34146" y="119938"/>
                  </a:lnTo>
                  <a:lnTo>
                    <a:pt x="33719" y="119846"/>
                  </a:lnTo>
                  <a:lnTo>
                    <a:pt x="33318" y="119724"/>
                  </a:lnTo>
                  <a:lnTo>
                    <a:pt x="32931" y="119551"/>
                  </a:lnTo>
                  <a:lnTo>
                    <a:pt x="32557" y="119336"/>
                  </a:lnTo>
                  <a:lnTo>
                    <a:pt x="32196" y="119081"/>
                  </a:lnTo>
                  <a:lnTo>
                    <a:pt x="31862" y="118785"/>
                  </a:lnTo>
                  <a:lnTo>
                    <a:pt x="31555" y="118438"/>
                  </a:lnTo>
                  <a:lnTo>
                    <a:pt x="31275" y="118040"/>
                  </a:lnTo>
                  <a:lnTo>
                    <a:pt x="31021" y="117581"/>
                  </a:lnTo>
                  <a:lnTo>
                    <a:pt x="30807" y="117092"/>
                  </a:lnTo>
                  <a:close/>
                </a:path>
              </a:pathLst>
            </a:custGeom>
            <a:solidFill>
              <a:srgbClr val="D9D9D9"/>
            </a:solidFill>
            <a:ln w="9525">
              <a:noFill/>
            </a:ln>
          </p:spPr>
          <p:txBody>
            <a:bodyPr/>
            <a:p>
              <a:endParaRPr lang="zh-CN" altLang="en-US"/>
            </a:p>
          </p:txBody>
        </p:sp>
      </p:grpSp>
      <p:sp>
        <p:nvSpPr>
          <p:cNvPr id="23" name="Title 6"/>
          <p:cNvSpPr txBox="1"/>
          <p:nvPr>
            <p:custDataLst>
              <p:tags r:id="rId23"/>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二、出院时护理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三、出院后护理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398135" y="2162810"/>
            <a:ext cx="5636895" cy="341503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出院患者离开病区后，对患者曾用的床单位必须进行清洁、消毒，以备新患者使用，防止发生医院感染。</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撤下病床上的污被服，放入污衣袋，根据疾病的种类决定清洗消毒的方法。（2）用消毒液擦拭床旁桌、椅与地面。非一次性使用的痰杯、脸盆、便盆用消毒液浸泡消毒。（3）床垫、床褥、棉胎、枕芯等，可用床褥消毒机消毒，或日光曝晒6 小时。（4）病室开门窗通风。（5）铺备用床，准备迎接新患者。（6）传染性疾病患者用过的病床单位及病室，均按传染病终末消毒法处理。</a:t>
            </a:r>
            <a:endParaRPr lang="zh-CN" altLang="en-US" sz="1600" dirty="0">
              <a:latin typeface="微软雅黑" panose="020B0503020204020204" charset="-122"/>
              <a:ea typeface="微软雅黑" panose="020B0503020204020204" charset="-122"/>
            </a:endParaRPr>
          </a:p>
        </p:txBody>
      </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3"/>
          <a:stretch>
            <a:fillRect/>
          </a:stretch>
        </p:blipFill>
        <p:spPr>
          <a:xfrm>
            <a:off x="1313180" y="2112010"/>
            <a:ext cx="3465830" cy="346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184721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患者运送法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一、轮椅运送法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388610" y="1951990"/>
            <a:ext cx="5636895"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【目的】</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（1）运送能坐起，但不能行走的患者。</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（2）帮助患者下床活动，促进血液循环和体力恢复。</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【评估】</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（1）评估患者的病情、意识状态、病损部位、体重、躯体活动能力及合作程度，有无下肢水肿、管道、伤口、骨折部位石膏固定等。（2）轮椅的车轮、刹车、椅座、椅背、脚踏板、安全带等部件性能是否完好。</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（3）环境是否宽敞，有无障碍物，地面是否平坦，气温是否适宜。</a:t>
            </a:r>
            <a:endParaRPr lang="zh-CN" altLang="en-US" sz="1600" dirty="0">
              <a:latin typeface="微软雅黑" panose="020B0503020204020204" charset="-122"/>
              <a:ea typeface="微软雅黑" panose="020B0503020204020204" charset="-122"/>
            </a:endParaRPr>
          </a:p>
        </p:txBody>
      </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3"/>
          <a:stretch>
            <a:fillRect/>
          </a:stretch>
        </p:blipFill>
        <p:spPr>
          <a:xfrm>
            <a:off x="1313180" y="2112010"/>
            <a:ext cx="3465830" cy="346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一、轮椅运送法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269990" y="2162810"/>
            <a:ext cx="4784090" cy="341503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【计划】</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 操作者准备　衣帽整洁，修剪指甲，洗手，戴口罩。</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 用物准备　轮椅，根据季节酌情准备毛毯、别针，根据需要备软枕。3. 患者准备　了解轮椅运送的目的、方法与注意事项。4. 环境准备　环境宽敞，移去障碍物以便于操作。</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【实施】</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轮椅运送法的操作步骤及要点说明见表 4-2。</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210945" y="1892935"/>
            <a:ext cx="4634230" cy="3903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一、轮椅运送法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046220" y="1715770"/>
            <a:ext cx="7026910"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【评价】</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（1）护患沟通良好，患者主动配合。（2）运送安全、顺利。（3）护士操作规范，动作轻稳，节力、协调。</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【注意事项】</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（1）注意安全：注意观察患者病情，推轮椅行进的过程中，下坡时减慢</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速度并嘱患者抓紧扶手尽量靠后坐，过门槛时翘起前轮，以免患者感觉不适或发生意外。（2）寒冷季节注意保暖。</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【健康教育】</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（1）向患者介绍轮椅运送的目的、配合方法及注意事项，嘱患者尽量靠</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后坐，头、背后倾，抓住扶手，勿向前倾。（2）嘱患者若有不适及时告诉护士，勿突然自行下轮椅。</a:t>
            </a:r>
            <a:endParaRPr lang="zh-CN" altLang="en-US" sz="1600"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1203960" y="2935605"/>
            <a:ext cx="2369185" cy="21932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护理程序</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医院和住院环境</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入院和出院患者的护理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卧位与安全</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医院内感染的预防与控制</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药物疗法和过敏试验法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静脉输液和输血法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二、平车运送法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62965" y="1715770"/>
            <a:ext cx="10210165"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【目的】</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运送不能起床的患者。</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【评估】</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（1）评估患者的病情、意识状态、病损部位、体重、躯体活动能力及合</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作程度，有无骨折、出血、输液、输氧等。（2）平车的车轮、刹车、防护栏、输液挂钩等部件性能是否完好。（3）环境是否宽敞，有无障碍物，高层建筑中电梯是否能容下平车，或有无上下楼的坡道，地面是否平坦；气温是否适宜。</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【计划】</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 操作者准备　衣帽整洁，修剪指甲，洗手，戴口罩。2. 用物准备　平车；天气寒冷时准备保暖的毛毯或棉被；可能受患者体液、血液、排泄物、分泌物、呕吐物污染时，准备中单或垫巾；患者有骨折时准备木板、帆布兜。3. 患者准备　了解平车运送的目的、方法与注意事项。4. 环境准备　环境宽敞，移去障碍物以便于操作。</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297497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二、平车运送法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11225" y="690880"/>
            <a:ext cx="9730740" cy="829945"/>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【实施】</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平车运送法的操作步骤及要点说明见表 4-3。</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911225" y="1520825"/>
            <a:ext cx="4769485" cy="5121275"/>
          </a:xfrm>
          <a:prstGeom prst="rect">
            <a:avLst/>
          </a:prstGeom>
        </p:spPr>
      </p:pic>
      <p:pic>
        <p:nvPicPr>
          <p:cNvPr id="5" name="图片 4"/>
          <p:cNvPicPr>
            <a:picLocks noChangeAspect="1"/>
          </p:cNvPicPr>
          <p:nvPr/>
        </p:nvPicPr>
        <p:blipFill>
          <a:blip r:embed="rId3"/>
          <a:stretch>
            <a:fillRect/>
          </a:stretch>
        </p:blipFill>
        <p:spPr>
          <a:xfrm>
            <a:off x="5973445" y="1913890"/>
            <a:ext cx="5286375" cy="4391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九</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生命体征的评估及护理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患者的清洁护理</a:t>
              </a:r>
              <a:endParaRPr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饮食护理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排泄护理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标本采集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冷热疗法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病情观察和危重患者的抢救</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临终患者的护理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63907" y="5330673"/>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医疗和护理文件书写</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单元四</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入院和出院患者的护理</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401320" y="4000500"/>
            <a:ext cx="3417570" cy="245110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sz="1600" dirty="0" smtClean="0"/>
              <a:t>1. 能准确记住入院程序、患者入病区后的初步护理和分级护理的内容。</a:t>
            </a:r>
            <a:endParaRPr sz="1600" dirty="0" smtClean="0"/>
          </a:p>
          <a:p>
            <a:pPr algn="just" fontAlgn="auto">
              <a:lnSpc>
                <a:spcPct val="120000"/>
              </a:lnSpc>
              <a:spcBef>
                <a:spcPts val="0"/>
              </a:spcBef>
              <a:spcAft>
                <a:spcPts val="0"/>
              </a:spcAft>
            </a:pPr>
            <a:r>
              <a:rPr sz="1600" dirty="0" smtClean="0"/>
              <a:t>2. 能正确描述出院后床单位的消毒处理。</a:t>
            </a:r>
            <a:endParaRPr sz="1600" dirty="0" smtClean="0"/>
          </a:p>
          <a:p>
            <a:pPr algn="just" fontAlgn="auto">
              <a:lnSpc>
                <a:spcPct val="120000"/>
              </a:lnSpc>
              <a:spcBef>
                <a:spcPts val="0"/>
              </a:spcBef>
              <a:spcAft>
                <a:spcPts val="0"/>
              </a:spcAft>
            </a:pPr>
            <a:r>
              <a:rPr sz="1600" dirty="0" smtClean="0"/>
              <a:t>3. 能正确描述轮椅、平车、担架运送患者的方法与注意事项。</a:t>
            </a:r>
            <a:endParaRPr sz="1600" dirty="0" smtClean="0"/>
          </a:p>
          <a:p>
            <a:pPr algn="just" fontAlgn="auto">
              <a:lnSpc>
                <a:spcPct val="120000"/>
              </a:lnSpc>
              <a:spcBef>
                <a:spcPts val="0"/>
              </a:spcBef>
              <a:spcAft>
                <a:spcPts val="0"/>
              </a:spcAft>
            </a:pPr>
            <a:r>
              <a:rPr sz="1600" dirty="0" smtClean="0"/>
              <a:t>4. 能说出出院前和出院时患者的医疗文件处理内容。</a:t>
            </a:r>
            <a:endParaRPr sz="1600" dirty="0" smtClean="0"/>
          </a:p>
        </p:txBody>
      </p:sp>
      <p:sp>
        <p:nvSpPr>
          <p:cNvPr id="5" name="文本框 22"/>
          <p:cNvSpPr txBox="1"/>
          <p:nvPr/>
        </p:nvSpPr>
        <p:spPr>
          <a:xfrm flipH="1">
            <a:off x="4792345" y="4088765"/>
            <a:ext cx="2817495" cy="127127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sz="1600" dirty="0" smtClean="0"/>
              <a:t>1. 能根据患者情况确定入院的护理内容和护理级别。</a:t>
            </a:r>
            <a:endParaRPr lang="zh-CN" altLang="en-US" sz="1600" dirty="0" smtClean="0"/>
          </a:p>
          <a:p>
            <a:pPr algn="just" fontAlgn="auto">
              <a:lnSpc>
                <a:spcPct val="120000"/>
              </a:lnSpc>
              <a:spcBef>
                <a:spcPts val="0"/>
              </a:spcBef>
              <a:spcAft>
                <a:spcPts val="0"/>
              </a:spcAft>
            </a:pPr>
            <a:r>
              <a:rPr lang="zh-CN" altLang="en-US" sz="1600" dirty="0" smtClean="0"/>
              <a:t>2. 能根据患者情况选择正确的转运方法。</a:t>
            </a:r>
            <a:endParaRPr lang="zh-CN" altLang="en-US" sz="1600" dirty="0" smtClean="0"/>
          </a:p>
        </p:txBody>
      </p:sp>
      <p:sp>
        <p:nvSpPr>
          <p:cNvPr id="6" name="文本框 22"/>
          <p:cNvSpPr txBox="1"/>
          <p:nvPr/>
        </p:nvSpPr>
        <p:spPr>
          <a:xfrm flipH="1">
            <a:off x="8314690" y="4088765"/>
            <a:ext cx="2618105" cy="97599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sz="1600" dirty="0" smtClean="0"/>
              <a:t>在临床工作中，运用人体力学原理保护同事及自身，避免职业暴露。</a:t>
            </a:r>
            <a:endParaRPr lang="zh-CN" altLang="en-US" sz="1600"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184721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入院患者的护理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一、入院程序</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414010" y="2136775"/>
            <a:ext cx="591693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（一）办理入院手续</a:t>
            </a:r>
            <a:endParaRPr lang="zh-CN" altLang="en-US" b="1"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患者或其家属持医生签字的住院证到住院处办理住院手续，如缴纳住院费等。</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（二）实施卫生处置</a:t>
            </a:r>
            <a:endParaRPr lang="zh-CN" altLang="en-US" b="1"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住院处根据患者的病情及身体状况对患者进行沐浴、更衣、修剪指（趾）甲灭虱虮等必要的卫生处置。</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（三）护送患者入病区</a:t>
            </a:r>
            <a:endParaRPr lang="zh-CN" altLang="en-US" b="1"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根据患者病情，采取不同的方式护送患者进入病区。</a:t>
            </a:r>
            <a:endParaRPr lang="zh-CN" altLang="en-US" dirty="0">
              <a:latin typeface="微软雅黑" panose="020B0503020204020204" charset="-122"/>
              <a:ea typeface="微软雅黑" panose="020B0503020204020204" charset="-122"/>
            </a:endParaRPr>
          </a:p>
        </p:txBody>
      </p:sp>
      <p:pic>
        <p:nvPicPr>
          <p:cNvPr id="3" name="图片 2" descr="护理老人卡通折纸矢量图"/>
          <p:cNvPicPr>
            <a:picLocks noChangeAspect="1"/>
          </p:cNvPicPr>
          <p:nvPr/>
        </p:nvPicPr>
        <p:blipFill>
          <a:blip r:embed="rId3"/>
          <a:stretch>
            <a:fillRect/>
          </a:stretch>
        </p:blipFill>
        <p:spPr>
          <a:xfrm>
            <a:off x="1417320" y="1999615"/>
            <a:ext cx="3808095" cy="3401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二、患者入病区后的初步护理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379595" y="1767840"/>
            <a:ext cx="6824980"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（一）一般患者入院的初步护理</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　1. 准备床单位　病区护士根据住院处的通知及患者的病情安排床位，将备用床改为暂空床，酌情加铺中单，并备好脸盆、痰杯、热水瓶等生活用品。</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 迎接新患者　患者入病区后，负责接待的护士首先应热情地接待患者，向患者作自我介绍，增强患者的安全感和信任感。</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 执行入院护理常规</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为患者佩戴手腕带或其他身份确认标志，并做好解释。（2）向患者及家属简单介绍病区环境与设备，将患者带至准备好的床位，向患者介绍同室病友、床单位及设备的使用方法、医院的规章制度、主管的医护人员等情况，以便患者尽快适应患者角色。</a:t>
            </a:r>
            <a:endParaRPr lang="zh-CN" altLang="en-US" sz="1600" dirty="0">
              <a:latin typeface="微软雅黑" panose="020B0503020204020204" charset="-122"/>
              <a:ea typeface="微软雅黑" panose="020B0503020204020204" charset="-122"/>
            </a:endParaRPr>
          </a:p>
        </p:txBody>
      </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3"/>
          <a:stretch>
            <a:fillRect/>
          </a:stretch>
        </p:blipFill>
        <p:spPr>
          <a:xfrm>
            <a:off x="1111250" y="2313305"/>
            <a:ext cx="2776220" cy="2776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一、护理学的形成</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417185" y="1767840"/>
            <a:ext cx="5636895"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（3）测量并记录患者的体温、脉搏、呼吸、血压及体重，必要时测量身高。（4）用蓝墨水笔或碳素墨水笔逐项填写住院病历的楣栏项目及页码，用红墨水笔在体温单 40 ～ 42℃之间的相应时间栏内纵向填写入院时间。</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5）按顺序排列住院病历：体温单、医嘱单、入院记录、病程记录、检验报告粘贴单、各种检查报告单、护理记录单、住院病案首页、门诊病历。（6）及时执行入院医嘱：根据医嘱指导患者正确饮食，需特殊饮食者通知营养室准备膳食；指导有关检查的方法、时间及配合注意事项。（7）按护理程序进行护理评估，填写入院护理评估单，一般患者在当班内完成，急、危、重症患者在 24 小时内完成，拟订护理计划。</a:t>
            </a:r>
            <a:endParaRPr lang="zh-CN" altLang="en-US" sz="1600" dirty="0">
              <a:latin typeface="微软雅黑" panose="020B0503020204020204" charset="-122"/>
              <a:ea typeface="微软雅黑" panose="020B0503020204020204" charset="-122"/>
            </a:endParaRPr>
          </a:p>
        </p:txBody>
      </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3"/>
          <a:stretch>
            <a:fillRect/>
          </a:stretch>
        </p:blipFill>
        <p:spPr>
          <a:xfrm>
            <a:off x="1313180" y="2112010"/>
            <a:ext cx="3465830" cy="346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6"/>
</p:tagLst>
</file>

<file path=ppt/tags/tag1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6"/>
</p:tagLst>
</file>

<file path=ppt/tags/tag1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6"/>
</p:tagLst>
</file>

<file path=ppt/tags/tag1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6"/>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6"/>
</p:tagLst>
</file>

<file path=ppt/tags/tag1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6"/>
</p:tagLst>
</file>

<file path=ppt/tags/tag1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6"/>
</p:tagLst>
</file>

<file path=ppt/tags/tag1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6"/>
</p:tagLst>
</file>

<file path=ppt/tags/tag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6"/>
</p:tagLst>
</file>

<file path=ppt/tags/tag2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6"/>
</p:tagLst>
</file>

<file path=ppt/tags/tag2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6"/>
</p:tagLst>
</file>

<file path=ppt/tags/tag2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6"/>
</p:tagLst>
</file>

<file path=ppt/tags/tag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6"/>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6"/>
</p:tagLst>
</file>

<file path=ppt/tags/tag2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6"/>
</p:tagLst>
</file>

<file path=ppt/tags/tag2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6"/>
</p:tagLst>
</file>

<file path=ppt/tags/tag2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6"/>
</p:tagLst>
</file>

<file path=ppt/tags/tag2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6"/>
</p:tagLst>
</file>

<file path=ppt/tags/tag3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6"/>
</p:tagLst>
</file>

<file path=ppt/tags/tag3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6"/>
</p:tagLst>
</file>

<file path=ppt/tags/tag3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6"/>
</p:tagLst>
</file>

<file path=ppt/tags/tag3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6"/>
</p:tagLst>
</file>

<file path=ppt/tags/tag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7.xml><?xml version="1.0" encoding="utf-8"?>
<p:tagLst xmlns:p="http://schemas.openxmlformats.org/presentationml/2006/main">
  <p:tag name="KSO_WM_BEAUTIFY_FLAG" val="#wm#"/>
  <p:tag name="KSO_WM_TEMPLATE_CATEGORY" val="custom"/>
  <p:tag name="KSO_WM_TEMPLATE_INDEX" val="20191204"/>
  <p:tag name="KSO_WM_SLIDE_ITEM_CNT" val="4"/>
  <p:tag name="KSO_WM_SPECIAL_SOURCE" val="bdnull"/>
</p:tagLst>
</file>

<file path=ppt/tags/tag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1377_1*l_i*1_1"/>
  <p:tag name="KSO_WM_TEMPLATE_CATEGORY" val="diagram"/>
  <p:tag name="KSO_WM_TEMPLATE_INDEX" val="20201377"/>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1377_1*l_i*1_2"/>
  <p:tag name="KSO_WM_TEMPLATE_CATEGORY" val="diagram"/>
  <p:tag name="KSO_WM_TEMPLATE_INDEX" val="20201377"/>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77_1*l_h_i*1_1_1"/>
  <p:tag name="KSO_WM_TEMPLATE_CATEGORY" val="diagram"/>
  <p:tag name="KSO_WM_TEMPLATE_INDEX" val="20201377"/>
  <p:tag name="KSO_WM_UNIT_LAYERLEVEL" val="1_1_1"/>
  <p:tag name="KSO_WM_TAG_VERSION" val="1.0"/>
  <p:tag name="KSO_WM_BEAUTIFY_FLAG" val="#wm#"/>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42.xml><?xml version="1.0" encoding="utf-8"?>
<p:tagLst xmlns:p="http://schemas.openxmlformats.org/presentationml/2006/main">
  <p:tag name="KSO_WM_UNIT_ISCONTENTSTITLE" val="0"/>
  <p:tag name="KSO_WM_UNIT_PRESET_TEXT" val="紧急不重要"/>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77_1*l_h_a*1_1_1"/>
  <p:tag name="KSO_WM_TEMPLATE_CATEGORY" val="diagram"/>
  <p:tag name="KSO_WM_TEMPLATE_INDEX" val="2020137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3.xml><?xml version="1.0" encoding="utf-8"?>
<p:tagLst xmlns:p="http://schemas.openxmlformats.org/presentationml/2006/main">
  <p:tag name="KSO_WM_UNIT_PRESET_TEXT" val="事务名称一&#13;事务名称二&#13;事务名称三"/>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77_1*l_h_f*1_1_1"/>
  <p:tag name="KSO_WM_TEMPLATE_CATEGORY" val="diagram"/>
  <p:tag name="KSO_WM_TEMPLATE_INDEX" val="202013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77_1*l_h_i*1_2_1"/>
  <p:tag name="KSO_WM_TEMPLATE_CATEGORY" val="diagram"/>
  <p:tag name="KSO_WM_TEMPLATE_INDEX" val="20201377"/>
  <p:tag name="KSO_WM_UNIT_LAYERLEVEL" val="1_1_1"/>
  <p:tag name="KSO_WM_TAG_VERSION" val="1.0"/>
  <p:tag name="KSO_WM_BEAUTIFY_FLAG" val="#wm#"/>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45.xml><?xml version="1.0" encoding="utf-8"?>
<p:tagLst xmlns:p="http://schemas.openxmlformats.org/presentationml/2006/main">
  <p:tag name="KSO_WM_UNIT_ISCONTENTSTITLE" val="0"/>
  <p:tag name="KSO_WM_UNIT_PRESET_TEXT" val="紧急且重要"/>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77_1*l_h_a*1_2_1"/>
  <p:tag name="KSO_WM_TEMPLATE_CATEGORY" val="diagram"/>
  <p:tag name="KSO_WM_TEMPLATE_INDEX" val="2020137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6.xml><?xml version="1.0" encoding="utf-8"?>
<p:tagLst xmlns:p="http://schemas.openxmlformats.org/presentationml/2006/main">
  <p:tag name="KSO_WM_UNIT_PRESET_TEXT" val="事务名称一&#13;事务名称二"/>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77_1*l_h_f*1_2_1"/>
  <p:tag name="KSO_WM_TEMPLATE_CATEGORY" val="diagram"/>
  <p:tag name="KSO_WM_TEMPLATE_INDEX" val="202013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77_1*l_h_i*1_3_1"/>
  <p:tag name="KSO_WM_TEMPLATE_CATEGORY" val="diagram"/>
  <p:tag name="KSO_WM_TEMPLATE_INDEX" val="20201377"/>
  <p:tag name="KSO_WM_UNIT_LAYERLEVEL" val="1_1_1"/>
  <p:tag name="KSO_WM_TAG_VERSION" val="1.0"/>
  <p:tag name="KSO_WM_BEAUTIFY_FLAG" val="#wm#"/>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48.xml><?xml version="1.0" encoding="utf-8"?>
<p:tagLst xmlns:p="http://schemas.openxmlformats.org/presentationml/2006/main">
  <p:tag name="KSO_WM_UNIT_ISCONTENTSTITLE" val="0"/>
  <p:tag name="KSO_WM_UNIT_PRESET_TEXT" val="不紧急不重要"/>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77_1*l_h_a*1_3_1"/>
  <p:tag name="KSO_WM_TEMPLATE_CATEGORY" val="diagram"/>
  <p:tag name="KSO_WM_TEMPLATE_INDEX" val="2020137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9.xml><?xml version="1.0" encoding="utf-8"?>
<p:tagLst xmlns:p="http://schemas.openxmlformats.org/presentationml/2006/main">
  <p:tag name="KSO_WM_UNIT_PRESET_TEXT" val="事务名称一&#13;事务名称二&#13;事务名称三"/>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77_1*l_h_f*1_3_1"/>
  <p:tag name="KSO_WM_TEMPLATE_CATEGORY" val="diagram"/>
  <p:tag name="KSO_WM_TEMPLATE_INDEX" val="202013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77_1*l_h_i*1_4_1"/>
  <p:tag name="KSO_WM_TEMPLATE_CATEGORY" val="diagram"/>
  <p:tag name="KSO_WM_TEMPLATE_INDEX" val="20201377"/>
  <p:tag name="KSO_WM_UNIT_LAYERLEVEL" val="1_1_1"/>
  <p:tag name="KSO_WM_TAG_VERSION" val="1.0"/>
  <p:tag name="KSO_WM_BEAUTIFY_FLAG" val="#wm#"/>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UNIT_ISCONTENTSTITLE" val="0"/>
  <p:tag name="KSO_WM_UNIT_PRESET_TEXT" val="不紧急但重要"/>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1377_1*l_h_a*1_4_1"/>
  <p:tag name="KSO_WM_TEMPLATE_CATEGORY" val="diagram"/>
  <p:tag name="KSO_WM_TEMPLATE_INDEX" val="2020137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2.xml><?xml version="1.0" encoding="utf-8"?>
<p:tagLst xmlns:p="http://schemas.openxmlformats.org/presentationml/2006/main">
  <p:tag name="KSO_WM_UNIT_PRESET_TEXT" val="事务名称一&#13;事务名称二"/>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77_1*l_h_f*1_4_1"/>
  <p:tag name="KSO_WM_TEMPLATE_CATEGORY" val="diagram"/>
  <p:tag name="KSO_WM_TEMPLATE_INDEX" val="202013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55.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4*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4*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57.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4*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4*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59.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4*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4*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61.xml><?xml version="1.0" encoding="utf-8"?>
<p:tagLst xmlns:p="http://schemas.openxmlformats.org/presentationml/2006/main">
  <p:tag name="KSO_WM_TEMPLATE_CATEGORY" val="diagram"/>
  <p:tag name="KSO_WM_TEMPLATE_INDEX" val="20188729"/>
  <p:tag name="KSO_WM_UNIT_TYPE" val="n_h_h_i"/>
  <p:tag name="KSO_WM_UNIT_INDEX" val="1_2_4_1"/>
  <p:tag name="KSO_WM_UNIT_ID" val="diagram20188729_4*n_h_h_i*1_2_4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TEMPLATE_CATEGORY" val="diagram"/>
  <p:tag name="KSO_WM_TEMPLATE_INDEX" val="20188729"/>
  <p:tag name="KSO_WM_UNIT_TYPE" val="n_h_h_f"/>
  <p:tag name="KSO_WM_UNIT_INDEX" val="1_2_4_1"/>
  <p:tag name="KSO_WM_UNIT_ID" val="diagram20188729_4*n_h_h_f*1_2_4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63.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64.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65.xml><?xml version="1.0" encoding="utf-8"?>
<p:tagLst xmlns:p="http://schemas.openxmlformats.org/presentationml/2006/main">
  <p:tag name="KSO_WM_TEMPLATE_CATEGORY" val="diagram"/>
  <p:tag name="KSO_WM_TEMPLATE_INDEX" val="20188740"/>
  <p:tag name="KSO_WM_UNIT_TYPE" val="n_h_h_i"/>
  <p:tag name="KSO_WM_UNIT_INDEX" val="1_2_2_1"/>
  <p:tag name="KSO_WM_UNIT_ID" val="diagram20188740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
  <p:tag name="KSO_WM_UNIT_TEXT_FILL_TYPE" val="1"/>
  <p:tag name="KSO_WM_UNIT_USESOURCEFORMAT_APPLY" val="1"/>
  <p:tag name="KSO_WM_UNIT_DIAGRAM_SCHEMECOLOR_ID" val="4"/>
</p:tagLst>
</file>

<file path=ppt/tags/tag66.xml><?xml version="1.0" encoding="utf-8"?>
<p:tagLst xmlns:p="http://schemas.openxmlformats.org/presentationml/2006/main">
  <p:tag name="KSO_WM_TEMPLATE_CATEGORY" val="diagram"/>
  <p:tag name="KSO_WM_TEMPLATE_INDEX" val="20188740"/>
  <p:tag name="KSO_WM_UNIT_TYPE" val="n_i"/>
  <p:tag name="KSO_WM_UNIT_INDEX" val="1_4"/>
  <p:tag name="KSO_WM_UNIT_ID" val="diagram20188740_2*n_i*1_4"/>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4"/>
</p:tagLst>
</file>

<file path=ppt/tags/tag67.xml><?xml version="1.0" encoding="utf-8"?>
<p:tagLst xmlns:p="http://schemas.openxmlformats.org/presentationml/2006/main">
  <p:tag name="KSO_WM_TEMPLATE_CATEGORY" val="diagram"/>
  <p:tag name="KSO_WM_TEMPLATE_INDEX" val="20188740"/>
  <p:tag name="KSO_WM_UNIT_TYPE" val="n_h_h_i"/>
  <p:tag name="KSO_WM_UNIT_INDEX" val="1_2_1_1"/>
  <p:tag name="KSO_WM_UNIT_ID" val="diagram20188740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
  <p:tag name="KSO_WM_UNIT_TEXT_FILL_TYPE" val="1"/>
  <p:tag name="KSO_WM_UNIT_USESOURCEFORMAT_APPLY" val="1"/>
  <p:tag name="KSO_WM_UNIT_DIAGRAM_SCHEMECOLOR_ID" val="4"/>
</p:tagLst>
</file>

<file path=ppt/tags/tag68.xml><?xml version="1.0" encoding="utf-8"?>
<p:tagLst xmlns:p="http://schemas.openxmlformats.org/presentationml/2006/main">
  <p:tag name="KSO_WM_TEMPLATE_CATEGORY" val="diagram"/>
  <p:tag name="KSO_WM_TEMPLATE_INDEX" val="20188740"/>
  <p:tag name="KSO_WM_UNIT_TYPE" val="n_i"/>
  <p:tag name="KSO_WM_UNIT_INDEX" val="1_6"/>
  <p:tag name="KSO_WM_UNIT_ID" val="diagram20188740_2*n_i*1_6"/>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4"/>
</p:tagLst>
</file>

<file path=ppt/tags/tag69.xml><?xml version="1.0" encoding="utf-8"?>
<p:tagLst xmlns:p="http://schemas.openxmlformats.org/presentationml/2006/main">
  <p:tag name="KSO_WM_TEMPLATE_CATEGORY" val="diagram"/>
  <p:tag name="KSO_WM_TEMPLATE_INDEX" val="20188740"/>
  <p:tag name="KSO_WM_UNIT_TYPE" val="n_i"/>
  <p:tag name="KSO_WM_UNIT_INDEX" val="1_7"/>
  <p:tag name="KSO_WM_UNIT_ID" val="diagram20188740_2*n_i*1_7"/>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1"/>
  <p:tag name="KSO_WM_UNIT_TEXT_FILL_TYPE" val="1"/>
  <p:tag name="KSO_WM_UNIT_USESOURCEFORMAT_APPLY" val="1"/>
  <p:tag name="KSO_WM_UNIT_DIAGRAM_SCHEMECOLOR_ID" val="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TEMPLATE_CATEGORY" val="diagram"/>
  <p:tag name="KSO_WM_TEMPLATE_INDEX" val="20188740"/>
  <p:tag name="KSO_WM_UNIT_TYPE" val="n_h_h_i"/>
  <p:tag name="KSO_WM_UNIT_INDEX" val="1_2_3_1"/>
  <p:tag name="KSO_WM_UNIT_ID" val="diagram20188740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
  <p:tag name="KSO_WM_UNIT_TEXT_FILL_TYPE" val="1"/>
  <p:tag name="KSO_WM_UNIT_USESOURCEFORMAT_APPLY" val="1"/>
  <p:tag name="KSO_WM_UNIT_DIAGRAM_SCHEMECOLOR_ID" val="4"/>
</p:tagLst>
</file>

<file path=ppt/tags/tag71.xml><?xml version="1.0" encoding="utf-8"?>
<p:tagLst xmlns:p="http://schemas.openxmlformats.org/presentationml/2006/main">
  <p:tag name="KSO_WM_TEMPLATE_CATEGORY" val="diagram"/>
  <p:tag name="KSO_WM_TEMPLATE_INDEX" val="20188740"/>
  <p:tag name="KSO_WM_UNIT_TYPE" val="n_i"/>
  <p:tag name="KSO_WM_UNIT_INDEX" val="1_10"/>
  <p:tag name="KSO_WM_UNIT_ID" val="diagram20188740_2*n_i*1_10"/>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
  <p:tag name="KSO_WM_UNIT_TEXT_FILL_TYPE" val="1"/>
  <p:tag name="KSO_WM_UNIT_USESOURCEFORMAT_APPLY" val="1"/>
  <p:tag name="KSO_WM_UNIT_DIAGRAM_SCHEMECOLOR_ID" val="4"/>
</p:tagLst>
</file>

<file path=ppt/tags/tag72.xml><?xml version="1.0" encoding="utf-8"?>
<p:tagLst xmlns:p="http://schemas.openxmlformats.org/presentationml/2006/main">
  <p:tag name="KSO_WM_TEMPLATE_CATEGORY" val="diagram"/>
  <p:tag name="KSO_WM_TEMPLATE_INDEX" val="20188740"/>
  <p:tag name="KSO_WM_UNIT_TYPE" val="n_h_h_i"/>
  <p:tag name="KSO_WM_UNIT_INDEX" val="1_2_3_2"/>
  <p:tag name="KSO_WM_UNIT_ID" val="diagram20188740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73.xml><?xml version="1.0" encoding="utf-8"?>
<p:tagLst xmlns:p="http://schemas.openxmlformats.org/presentationml/2006/main">
  <p:tag name="KSO_WM_TEMPLATE_CATEGORY" val="diagram"/>
  <p:tag name="KSO_WM_TEMPLATE_INDEX" val="20188740"/>
  <p:tag name="KSO_WM_UNIT_TYPE" val="n_h_h_i"/>
  <p:tag name="KSO_WM_UNIT_INDEX" val="1_2_1_2"/>
  <p:tag name="KSO_WM_UNIT_ID" val="diagram20188740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74.xml><?xml version="1.0" encoding="utf-8"?>
<p:tagLst xmlns:p="http://schemas.openxmlformats.org/presentationml/2006/main">
  <p:tag name="KSO_WM_TEMPLATE_CATEGORY" val="diagram"/>
  <p:tag name="KSO_WM_TEMPLATE_INDEX" val="20188740"/>
  <p:tag name="KSO_WM_UNIT_TYPE" val="n_h_h_i"/>
  <p:tag name="KSO_WM_UNIT_INDEX" val="1_2_2_2"/>
  <p:tag name="KSO_WM_UNIT_ID" val="diagram20188740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USESOURCEFORMAT_APPLY" val="1"/>
  <p:tag name="KSO_WM_UNIT_DIAGRAM_SCHEMECOLOR_ID" val="4"/>
</p:tagLst>
</file>

<file path=ppt/tags/tag75.xml><?xml version="1.0" encoding="utf-8"?>
<p:tagLst xmlns:p="http://schemas.openxmlformats.org/presentationml/2006/main">
  <p:tag name="KSO_WM_TEMPLATE_CATEGORY" val="diagram"/>
  <p:tag name="KSO_WM_TEMPLATE_INDEX" val="20188740"/>
  <p:tag name="KSO_WM_UNIT_TYPE" val="n_i"/>
  <p:tag name="KSO_WM_UNIT_INDEX" val="1_1"/>
  <p:tag name="KSO_WM_UNIT_ID" val="diagram20188740_2*n_i*1_1"/>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76.xml><?xml version="1.0" encoding="utf-8"?>
<p:tagLst xmlns:p="http://schemas.openxmlformats.org/presentationml/2006/main">
  <p:tag name="KSO_WM_TEMPLATE_CATEGORY" val="diagram"/>
  <p:tag name="KSO_WM_TEMPLATE_INDEX" val="20188740"/>
  <p:tag name="KSO_WM_UNIT_TYPE" val="n_i"/>
  <p:tag name="KSO_WM_UNIT_INDEX" val="1_2"/>
  <p:tag name="KSO_WM_UNIT_ID" val="diagram20188740_2*n_i*1_2"/>
  <p:tag name="KSO_WM_UNIT_LAYERLEVEL" val="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1"/>
  <p:tag name="KSO_WM_UNIT_TEXT_FILL_TYPE" val="1"/>
  <p:tag name="KSO_WM_UNIT_USESOURCEFORMAT_APPLY" val="1"/>
  <p:tag name="KSO_WM_UNIT_DIAGRAM_SCHEMECOLOR_ID" val="4"/>
</p:tagLst>
</file>

<file path=ppt/tags/tag7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8.xml><?xml version="1.0" encoding="utf-8"?>
<p:tagLst xmlns:p="http://schemas.openxmlformats.org/presentationml/2006/main">
  <p:tag name="KSO_WM_BEAUTIFY_FLAG" val="#wm#"/>
  <p:tag name="KSO_WM_TEMPLATE_CATEGORY" val="custom"/>
  <p:tag name="KSO_WM_TEMPLATE_INDEX" val="20202616"/>
  <p:tag name="KSO_WM_SLIDE_ITEM_CNT" val="5"/>
  <p:tag name="KSO_WM_SPECIAL_SOURCE" val="bdnull"/>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2757</Words>
  <Application>WPS 演示</Application>
  <PresentationFormat>自定义</PresentationFormat>
  <Paragraphs>257</Paragraphs>
  <Slides>22</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22</vt:i4>
      </vt:variant>
    </vt:vector>
  </HeadingPairs>
  <TitlesOfParts>
    <vt:vector size="36" baseType="lpstr">
      <vt:lpstr>Arial</vt:lpstr>
      <vt:lpstr>宋体</vt:lpstr>
      <vt:lpstr>Wingdings</vt:lpstr>
      <vt:lpstr>黑体</vt:lpstr>
      <vt:lpstr>微软雅黑</vt:lpstr>
      <vt:lpstr>华文细黑</vt:lpstr>
      <vt:lpstr>字魂70号-灵悦黑体</vt:lpstr>
      <vt:lpstr>Segoe UI</vt:lpstr>
      <vt:lpstr>隶书</vt:lpstr>
      <vt:lpstr>Wingdings</vt:lpstr>
      <vt:lpstr>Arial Unicode MS</vt:lpstr>
      <vt:lpstr>Calibri</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245</cp:revision>
  <dcterms:created xsi:type="dcterms:W3CDTF">2019-11-11T13:37:00Z</dcterms:created>
  <dcterms:modified xsi:type="dcterms:W3CDTF">2022-02-28T02:57:37Z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F47900CFCF14428F81F766D8B14004F0</vt:lpwstr>
  </property>
</Properties>
</file>